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3" r:id="rId4"/>
    <p:sldId id="264" r:id="rId5"/>
    <p:sldId id="261" r:id="rId6"/>
    <p:sldId id="265" r:id="rId7"/>
    <p:sldId id="259" r:id="rId8"/>
    <p:sldId id="266" r:id="rId9"/>
    <p:sldId id="262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1170C-9CB5-43F9-979F-19539FEE0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61CE210-77FB-4A3F-9498-E75591D39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6F30AB-9E08-4D8B-A81F-A2F26029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BC838C-71FB-41F2-8B52-12D8DE4C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F5016D-6E6D-44E6-9252-16DE0A21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36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D56488-6F90-44C1-A71C-92E7270F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EDFC83C-013C-4657-8C61-8A2AD4523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52770F-57A2-4509-BF65-CE1965C1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BD1F31-C182-4DFE-B71F-59B3790B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EF73C5-5388-4DE9-A33D-6C0EC313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77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8421D18-F129-44B5-BF24-5163FBD52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3A2B32-08C2-4CFD-AD72-ED34150A8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9861CF-7860-4F2C-A9E8-4AABCD372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69A063-F46B-4F9F-A50B-5F0231FA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3050DC-AE7D-430D-A598-C893267C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54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9BDA1-0420-4C03-8A40-E6F48CF3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EC2A0-6CBF-4246-93C2-966F988B5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92BC1-7F18-448A-8132-DABE3F7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7F567B-0C68-41FA-BE73-7A153FBF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A79666-EE71-4BAF-B54E-1A55820A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55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42DC9E-7339-4B81-B594-7D5D1F31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6D98C8-741F-4052-8E57-010595CF4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28F0D0-74E6-44E0-9743-682FD6B5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8BE422-0722-4290-961E-672E64AE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7288BE-F793-4B33-84FA-12D2675C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580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7499CF-28E5-4690-B53D-855E10F2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82AF1E-30F4-4B77-B117-CAA856F6E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5C3983-1099-40D5-BA97-A6E7595FE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60A3D09-07C8-4F29-8A9A-14FB5C98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090A54-94F1-487A-A8B5-E7C3C1F8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A5D3C6-DA99-42C1-A28E-4920D0A0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07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15F8FC-C666-4C0D-8C52-8F715978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B0CF3E-7BBA-4D99-B283-D829F78DC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EEE9C8A-A210-450D-BBEE-B39E759A0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ACD9FB7-08C0-4B69-99FA-E56ADAD70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0D1ECF0-D918-4ECD-A660-4ADF6C0D3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8356AF4-8F81-4FD3-802A-CAB7B95C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21BF39A-6C78-402A-B977-2AB5A8BD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44CCE0-302B-4C10-9748-1B619C5C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88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0F99C-5243-41DE-9C42-F6F8B9FD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2B3AEC5-7204-4E97-8C70-A62BC940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05028DE-7913-4CC6-AA19-B1C105F9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12B1FE8-3503-42F2-891B-8DDF70C6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86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F56AAF5-A2B5-4F5C-8E8B-4DEFC090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5677486-D129-4AEB-B0E3-A386121B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7507857-B4A6-494A-8F32-3B1BBF4C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1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C364B3-BA90-4A06-A69E-41CA5ED8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A7F99F-9DD5-4243-824C-F66A281BD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7FC74E-F23E-4987-B276-3B2C7D6F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95E68D-CBAA-421B-A2A7-AB731C00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2294D0-3EA8-4878-A90C-7871D55B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A3B998-E6C1-478D-A631-EFB296D5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39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F173D-6F23-4AC7-985E-385801A28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B98CA7E-74AB-473B-9888-C3C97A659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ABE5C26-C7B1-4E34-88A4-145840635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7CFCFAD-9AC9-4F45-AB55-41055DBE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2339C9-37DD-4365-93C1-995BA9FF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D57624-139D-48C4-B9C8-EB3D6408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63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3456DDA-B3A1-4365-855F-051813C4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A50E72C-9196-4EE5-9A15-8CA550085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11C10F-2A55-4F73-9F2B-0689A98E4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50E9-05C2-4B93-8CB7-305C6B9141F4}" type="datetimeFigureOut">
              <a:rPr lang="pl-PL" smtClean="0"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FDC275-9014-4844-B730-BA0732852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FDFD63-617F-4646-A26C-6E513E0C5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BD94-8384-465D-8AA7-824EBC0543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2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www.rpo.gov.pl/sites/default/files/logotypy%20brpo%20PL_0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https://www.rpo.gov.pl/sites/default/files/logotypy%20brpo%20PL_0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9D3F1A-D6B6-4CB9-AC2D-B6EAA38292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sz="4800" dirty="0"/>
              <a:t>„Alzheimer! Jak żyć?”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F6A56D-71F6-4C00-B02C-85AE1802C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Siedleckie Stowarzyszenie Pomocy Osobom z Chorobą Alzheimera</a:t>
            </a:r>
          </a:p>
          <a:p>
            <a:endParaRPr lang="pl-PL" dirty="0"/>
          </a:p>
        </p:txBody>
      </p:sp>
      <p:pic>
        <p:nvPicPr>
          <p:cNvPr id="1026" name="Picture 2" descr="https://www.rpo.gov.pl/sites/default/files/logotypy brpo PL_0.png">
            <a:extLst>
              <a:ext uri="{FF2B5EF4-FFF2-40B4-BE49-F238E27FC236}">
                <a16:creationId xmlns:a16="http://schemas.microsoft.com/office/drawing/2014/main" id="{8D969789-BD6D-493D-B8F8-0EEF6736E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15" y="341313"/>
            <a:ext cx="20843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F6536B0-6645-40C1-8823-DA7C3B5C3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18" y="323056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799" y="1122363"/>
            <a:ext cx="1304904" cy="129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8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CDE8E-BEFE-46BF-ACFA-DEA0B496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3274D-C0B9-4212-AF24-4048A4524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019300"/>
            <a:ext cx="10086810" cy="4157662"/>
          </a:xfrm>
        </p:spPr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Projekt  „Alzheimer! Jak żyć?” realizowany jest  w ramach  zadania publicznego „Rozwój zróżnicowanych form działań oraz usług społecznych wspierających samodzielność osób dotkniętych Chorobą Alzheimera i innymi chorobami otępiennymi oraz ich rodzin”  w latach 2018-2020, w obszarze zadania publicznego Województwa Mazowieckiego „Działalność na rzecz integracji i reintegracji zawodowej i społecznej osób zagrożonych wykluczeniem społecznym”. </a:t>
            </a:r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E8D7DD-6E48-42F9-A807-8A802424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32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20C1D605-CA88-494E-9081-9F108D72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10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7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CDE8E-BEFE-46BF-ACFA-DEA0B496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3274D-C0B9-4212-AF24-4048A4524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900" y="1825625"/>
            <a:ext cx="101219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ramach projektu realizowane są następujące działania:</a:t>
            </a:r>
          </a:p>
          <a:p>
            <a:pPr marL="514350" lvl="0" indent="-514350">
              <a:lnSpc>
                <a:spcPct val="100000"/>
              </a:lnSpc>
              <a:buAutoNum type="arabicPeriod"/>
            </a:pPr>
            <a:r>
              <a:rPr lang="pl-PL" dirty="0"/>
              <a:t>Kampania informacyjna – odbiorcami są mieszkańcy powiatów: siedleckiego, sokołowskiego, węgrowskiego i łosickiego. 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pl-PL" dirty="0"/>
              <a:t>Przeszkolenie rodzin dotkniętych chorobą Alzheimera i innymi otępieniami w zakresie zaspokojenia potrzeb </a:t>
            </a:r>
            <a:r>
              <a:rPr lang="pl-PL" dirty="0" err="1"/>
              <a:t>bio</a:t>
            </a:r>
            <a:r>
              <a:rPr lang="pl-PL" dirty="0"/>
              <a:t>-</a:t>
            </a:r>
            <a:r>
              <a:rPr lang="pl-PL" dirty="0" err="1"/>
              <a:t>psycho</a:t>
            </a:r>
            <a:r>
              <a:rPr lang="pl-PL" dirty="0"/>
              <a:t>-społecznych wynikających z choroby – szkolenia otwarte.</a:t>
            </a:r>
          </a:p>
          <a:p>
            <a:pPr marL="514350" indent="-5143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pl-PL" dirty="0"/>
              <a:t>Rozszerzenie dostępności rodzin dotkniętych chorobą Alzheimera i innymi otępieniami do usług opiekuńczych, pielęgnacyjnych,  socjalnych, terapeutycznych i rehabilitacyjnych .</a:t>
            </a:r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E8D7DD-6E48-42F9-A807-8A802424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32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20C1D605-CA88-494E-9081-9F108D72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10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6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CDE8E-BEFE-46BF-ACFA-DEA0B496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3274D-C0B9-4212-AF24-4048A4524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825625"/>
            <a:ext cx="10023310" cy="4351338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 startAt="4"/>
            </a:pPr>
            <a:r>
              <a:rPr lang="pl-PL" dirty="0"/>
              <a:t>Punkt konsultacyjny – adresatami punktu konsultacyjnego są    zarówno osoby, które podejrzewają że problematyka choroby może dotyczyć ich lub ich rodzin, ale także osoby które już żyją z choroba i potrzebują specjalistycznej wiedz lub wsparcia w postaci rozmowy.  Punkt konsultacyjny działa w miejscu biura Stowarzyszenia, możliwa jest też rozmowa telefoniczna.</a:t>
            </a:r>
          </a:p>
          <a:p>
            <a:pPr marL="457200" lvl="0" indent="-457200" algn="just">
              <a:buFont typeface="+mj-lt"/>
              <a:buAutoNum type="arabicPeriod" startAt="4"/>
            </a:pPr>
            <a:r>
              <a:rPr lang="pl-PL" dirty="0"/>
              <a:t>Meeting Dem – grupa samopomocy – beneficjentami tego oddziaływania są przede wszystkim osoby w rodzinach, których problem choroby Alzheimera już istnieje. </a:t>
            </a:r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E8D7DD-6E48-42F9-A807-8A802424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32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20C1D605-CA88-494E-9081-9F108D72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10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2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40CC6D-2CAD-4418-9370-ED234457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96138-F9F3-48A6-B9EE-67181822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0" y="1825625"/>
            <a:ext cx="10160000" cy="4351338"/>
          </a:xfrm>
        </p:spPr>
        <p:txBody>
          <a:bodyPr/>
          <a:lstStyle/>
          <a:p>
            <a:pPr algn="just"/>
            <a:r>
              <a:rPr lang="pl-PL" dirty="0"/>
              <a:t>Realizując  zadania pt. „Alzheimer! Jak żyć?” udzielamy wsparcia bezpośredniego w postaci bezpłatnych wizyt domowych specjalistów, których  zadaniem jest  nauczenie rodziny jak radzić sobie z opieką nad osobą chorą na otępienie. </a:t>
            </a:r>
          </a:p>
          <a:p>
            <a:pPr algn="just"/>
            <a:r>
              <a:rPr lang="pl-PL" dirty="0"/>
              <a:t>W skład grupy specjalistów wchodzą: pielęgniarka, terapeuta zajęciowy, rehabilitant i asystent osoby chorej. </a:t>
            </a:r>
          </a:p>
          <a:p>
            <a:pPr algn="just"/>
            <a:r>
              <a:rPr lang="pl-PL" dirty="0"/>
              <a:t>Każda rodzina może skorzystać z indywidualnego wsparcia psychologa podczas otwartych spotkań odbywających raz w miesiącu.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DB3919B-37AD-4355-98B8-2C0F775E5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B1ACE0C0-1590-421B-B26A-233BEFD29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12192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6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40CC6D-2CAD-4418-9370-ED234457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96138-F9F3-48A6-B9EE-67181822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574800"/>
            <a:ext cx="10235087" cy="4602162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W 2018 r. w projekcie „Alzheimer! Jak żyć?” wzięło udział osiem rodzin, a w 2019 r. kolejne osiem. </a:t>
            </a:r>
          </a:p>
          <a:p>
            <a:pPr algn="just"/>
            <a:r>
              <a:rPr lang="pl-PL" dirty="0"/>
              <a:t>Dzięki wsparciu w postaci odwiedzin naszych specjalistów w domu chorego, rodziny mają  dostęp do fachowej wiedzy. W warunkach  konkretnej rodziny udzielane są wskazówki na temat wielu praktycznych rozwiązań w opiece nad chorym. </a:t>
            </a:r>
          </a:p>
          <a:p>
            <a:pPr algn="just"/>
            <a:r>
              <a:rPr lang="pl-PL" dirty="0"/>
              <a:t>Opiekunowie mogą również skorzystać z wytchnienia. W ramach przysługujących  godzin opieki nad chorym mają możliwość wykorzystania tego czasu dla siebie czy  załatwienia  spraw urzędowych. </a:t>
            </a:r>
          </a:p>
          <a:p>
            <a:pPr algn="just"/>
            <a:r>
              <a:rPr lang="pl-PL" dirty="0"/>
              <a:t>Dzięki wsparciu naszej organizacji jeden z opiekunów skorzystał z wyjazdu do sanatorium wiedząc, że jego bliski pozostaje pod naszą opieką.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DB3919B-37AD-4355-98B8-2C0F775E5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B1ACE0C0-1590-421B-B26A-233BEFD29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12192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9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31780-E05A-4876-A31B-EA15ACA3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860B8-11B8-4ECE-A241-35274A13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825625"/>
            <a:ext cx="10172700" cy="435133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Od czerwca 2019 r. Stowarzyszenie realizuje kolejny projekt „Dostępność? Jesteśmy na tak – Opieka domowa nad osobą starszą w tym niesamodzielną z chorobą otępienną”, również dofinansowany ze środków budżetu Województwa Mazowieckiego. </a:t>
            </a:r>
          </a:p>
          <a:p>
            <a:pPr marL="0" indent="0" algn="just">
              <a:buNone/>
            </a:pPr>
            <a:r>
              <a:rPr lang="pl-PL" dirty="0"/>
              <a:t>Podstawowe założenia projektu:</a:t>
            </a:r>
          </a:p>
          <a:p>
            <a:pPr marL="514350" indent="-514350" algn="just">
              <a:buAutoNum type="arabicPeriod"/>
            </a:pPr>
            <a:r>
              <a:rPr lang="pl-PL" dirty="0"/>
              <a:t>Rozszerzenie dostępności do usług opiekuńczych i pielęgnacyjnych.</a:t>
            </a:r>
          </a:p>
          <a:p>
            <a:pPr marL="514350" indent="-514350" algn="just">
              <a:buAutoNum type="arabicPeriod"/>
            </a:pPr>
            <a:r>
              <a:rPr lang="pl-PL" dirty="0"/>
              <a:t>Ograniczenie izolacji osób chorych na otępienie.</a:t>
            </a:r>
          </a:p>
          <a:p>
            <a:pPr marL="514350" indent="-514350" algn="just">
              <a:buAutoNum type="arabicPeriod"/>
            </a:pPr>
            <a:r>
              <a:rPr lang="pl-PL" dirty="0"/>
              <a:t>Zmniejszenie wykluczenia społecznego.</a:t>
            </a:r>
          </a:p>
          <a:p>
            <a:pPr marL="514350" indent="-514350" algn="just">
              <a:buAutoNum type="arabicPeriod"/>
            </a:pPr>
            <a:r>
              <a:rPr lang="pl-PL" dirty="0"/>
              <a:t>Zwiększenie świadomości społeczeństwa na temat choroby Alzheimera.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9EE0B4-EFBA-44AA-9FCC-D843F200A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68C43CAA-0B8B-44E5-AA0A-6C714E369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536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31780-E05A-4876-A31B-EA15ACA3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860B8-11B8-4ECE-A241-35274A13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0" y="2171700"/>
            <a:ext cx="9956800" cy="40052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Projektem objęte są cztery rodziny z terenu miasta Siedlce i powiatu siedleckiego.</a:t>
            </a:r>
          </a:p>
          <a:p>
            <a:pPr marL="0" indent="0">
              <a:buNone/>
            </a:pPr>
            <a:r>
              <a:rPr lang="pl-PL" dirty="0"/>
              <a:t>W ramach realizowanego zadania rodzina korzysta z bezpłatnych usług opiekuńczych oraz pielęgniarskich w miejscu zamieszkania chorego.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9EE0B4-EFBA-44AA-9FCC-D843F200A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68C43CAA-0B8B-44E5-AA0A-6C714E369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536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26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4B2797-F225-4FCD-AB9A-C493EEF8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A46AF-7B73-458F-8506-D00439FB9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Siedleckie Stowarzyszenie Pomocy Osobom z Chorobą Alzheimera</a:t>
            </a:r>
          </a:p>
          <a:p>
            <a:pPr marL="0" indent="0" algn="ctr">
              <a:buNone/>
            </a:pPr>
            <a:r>
              <a:rPr lang="pl-PL" dirty="0"/>
              <a:t>adres biura</a:t>
            </a:r>
          </a:p>
          <a:p>
            <a:pPr marL="0" indent="0" algn="ctr">
              <a:buNone/>
            </a:pPr>
            <a:r>
              <a:rPr lang="pl-PL" dirty="0"/>
              <a:t>Siedlce, ul. </a:t>
            </a:r>
            <a:r>
              <a:rPr lang="pl-PL" dirty="0" err="1"/>
              <a:t>Pescantina</a:t>
            </a:r>
            <a:r>
              <a:rPr lang="pl-PL" dirty="0"/>
              <a:t> 8/72</a:t>
            </a:r>
          </a:p>
          <a:p>
            <a:pPr marL="0" indent="0" algn="ctr">
              <a:buNone/>
            </a:pPr>
            <a:r>
              <a:rPr lang="pl-PL" dirty="0"/>
              <a:t>tel. 502-368-046, 602-394-301, 504-220-068</a:t>
            </a:r>
          </a:p>
          <a:p>
            <a:pPr marL="0" indent="0" algn="ctr">
              <a:buNone/>
            </a:pPr>
            <a:r>
              <a:rPr lang="pl-PL" dirty="0"/>
              <a:t>e- mail: siedlce_alz@op.pl</a:t>
            </a:r>
          </a:p>
          <a:p>
            <a:pPr marL="0" indent="0" algn="ctr">
              <a:buNone/>
            </a:pPr>
            <a:r>
              <a:rPr lang="pl-PL" dirty="0"/>
              <a:t>www.alzheimer.org.pl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DA675FE-267D-4C85-9616-70AA53C5B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C01C9937-E81B-4402-822A-61E60A0EA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828" y="230188"/>
            <a:ext cx="1012658" cy="10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43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513</Words>
  <Application>Microsoft Office PowerPoint</Application>
  <PresentationFormat>Panoramiczny</PresentationFormat>
  <Paragraphs>41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  „Alzheimer! Jak żyć?”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organizacji  Nazwa dobrej praktyki</dc:title>
  <dc:creator>Ewa Tułodziecka-Czapska</dc:creator>
  <cp:lastModifiedBy>Ewa Tułodziecka-Czapska</cp:lastModifiedBy>
  <cp:revision>30</cp:revision>
  <dcterms:created xsi:type="dcterms:W3CDTF">2019-05-13T11:27:19Z</dcterms:created>
  <dcterms:modified xsi:type="dcterms:W3CDTF">2019-09-24T06:16:01Z</dcterms:modified>
</cp:coreProperties>
</file>