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2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FD71CCE-52A2-462F-B8FF-92F3B40EF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97498D8B-D949-4AA6-B5C5-B257B2793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09EE774A-E01B-450E-A243-89D0A6010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B83E-7F86-47CE-B0D5-330B30150B9A}" type="datetimeFigureOut">
              <a:rPr lang="pl-PL" smtClean="0"/>
              <a:t>14.12.2018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CC6972B-84E7-4DD6-B18F-AE22CBED9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BBF0678-10A4-4808-898A-1C8294D7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6D2B-6EF4-4F9B-B6EB-F88AC043EC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089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6822421-01FC-4BD2-B41A-2636E3946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1BB79211-19BC-469A-86C8-03065A188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A50A244-614A-4259-A789-70086F5BF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B83E-7F86-47CE-B0D5-330B30150B9A}" type="datetimeFigureOut">
              <a:rPr lang="pl-PL" smtClean="0"/>
              <a:t>14.12.2018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BA68F62-6CA3-42DC-9FCB-511A0BFBA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986906A-3B78-4C89-B6D0-3BA709CFC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6D2B-6EF4-4F9B-B6EB-F88AC043EC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3966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711D7834-DDE2-4DEB-A1C8-956BC20AB6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C77CC634-AF2B-4AA7-8EC9-86B0EE6DB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27FAA0A-9EA8-4AE0-9637-91C6C0C9C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B83E-7F86-47CE-B0D5-330B30150B9A}" type="datetimeFigureOut">
              <a:rPr lang="pl-PL" smtClean="0"/>
              <a:t>14.12.2018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8468C10-0157-403B-ADE5-6A14ED11D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793BFDA-9DA7-4578-9713-4A691C85C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6D2B-6EF4-4F9B-B6EB-F88AC043EC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0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ECFA908-D17E-4D5F-8C14-1D14F3139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2EC4B4F-FAC5-4D1F-8F95-91EE9FC08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2201803-860E-4048-9AB5-0FA5EC1F1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B83E-7F86-47CE-B0D5-330B30150B9A}" type="datetimeFigureOut">
              <a:rPr lang="pl-PL" smtClean="0"/>
              <a:t>14.12.2018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5518DA5-83E7-4B6E-9A4A-FF348384B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CE993659-EEB1-46BD-A9D3-DC9F5F12C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6D2B-6EF4-4F9B-B6EB-F88AC043EC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070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4A323ED-1BFB-4B20-9170-50152B54D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7E571ECE-FD31-470D-8F57-BCC19488F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313ABCAC-292E-4044-B150-8835E32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B83E-7F86-47CE-B0D5-330B30150B9A}" type="datetimeFigureOut">
              <a:rPr lang="pl-PL" smtClean="0"/>
              <a:t>14.12.2018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D89250A-DFA0-4A9D-BAD4-501B2163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89F6A84-5841-42C7-B719-663E7A5F2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6D2B-6EF4-4F9B-B6EB-F88AC043EC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843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ABB853F-2E22-499C-829E-5F45FB0D0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E2A728F-09B5-4AF1-A642-B28949983A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4F200830-92EE-4653-85D3-3FF1D8252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AB650CE7-C2FB-4870-84F8-5591760FB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B83E-7F86-47CE-B0D5-330B30150B9A}" type="datetimeFigureOut">
              <a:rPr lang="pl-PL" smtClean="0"/>
              <a:t>14.12.2018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4AF0304E-A1ED-4267-BD09-9A892A077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1B58E2CE-3E6C-4DD2-B471-2A45A4AB5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6D2B-6EF4-4F9B-B6EB-F88AC043EC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356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8B6F0D7-521D-4682-BECE-5CFBB94BD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3D01254-CF3C-488B-8A39-7DCCF70B9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692417A1-94F7-4925-8D1A-6A8D3375B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68211E6F-0376-43C8-B0FC-27266DDDA1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C2712F93-28EE-4205-B3D2-510033B93A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60FC545F-1E59-4B00-9A69-C2B1EC17E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B83E-7F86-47CE-B0D5-330B30150B9A}" type="datetimeFigureOut">
              <a:rPr lang="pl-PL" smtClean="0"/>
              <a:t>14.12.2018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0C82984B-707D-4A68-93DF-21BA72494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243A34E0-297A-4016-B874-C372067C5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6D2B-6EF4-4F9B-B6EB-F88AC043EC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65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B21449C-A1CE-4F3F-9300-C07CF6FC6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4C094BCF-9E34-4E6A-9DC6-2187BBAA4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B83E-7F86-47CE-B0D5-330B30150B9A}" type="datetimeFigureOut">
              <a:rPr lang="pl-PL" smtClean="0"/>
              <a:t>14.12.2018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32E709EA-C0CB-4804-BB1F-43EDFE246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4B9D1C33-7553-4E14-B6B0-FB59EB00E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6D2B-6EF4-4F9B-B6EB-F88AC043EC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098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591B42D4-0155-4415-B6A4-EB8A10F6D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B83E-7F86-47CE-B0D5-330B30150B9A}" type="datetimeFigureOut">
              <a:rPr lang="pl-PL" smtClean="0"/>
              <a:t>14.12.2018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6BDFDB38-3EA8-48E5-9A43-3C1B4371C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4979755C-8E79-41B0-AEA2-868607AC3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6D2B-6EF4-4F9B-B6EB-F88AC043EC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237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37C6D31-EFEC-4C94-B48F-2D95E5A4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D2F1886-AA92-4A30-AE87-E6F98798A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E5801DD0-8022-4EA4-A590-CD74328E6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BA956494-C69E-43FE-AC0F-6AF141020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B83E-7F86-47CE-B0D5-330B30150B9A}" type="datetimeFigureOut">
              <a:rPr lang="pl-PL" smtClean="0"/>
              <a:t>14.12.2018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EEA03421-5608-4264-BF3C-880D76862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18B808AC-7F60-475C-AF12-DC5FD173B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6D2B-6EF4-4F9B-B6EB-F88AC043EC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670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6917F10-36E3-4F4D-9991-205EEE9ED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8E0901B3-D278-4EBA-A01F-AF870B3E35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AE84221A-5F09-4FE5-BB4D-BDDC4E0D5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B8B0446-BE2B-4B5C-9A11-7067940F8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B83E-7F86-47CE-B0D5-330B30150B9A}" type="datetimeFigureOut">
              <a:rPr lang="pl-PL" smtClean="0"/>
              <a:t>14.12.2018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65932130-A1EF-4B2A-9948-818994A48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4520EF88-3695-45FC-A367-67A874424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6D2B-6EF4-4F9B-B6EB-F88AC043EC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30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E05B4AFE-D178-42A8-8893-B4CAEA50A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A6DA1A54-97CD-4E20-88EC-F50955760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5C07701-C072-4A7B-A169-320EB11031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0B83E-7F86-47CE-B0D5-330B30150B9A}" type="datetimeFigureOut">
              <a:rPr lang="pl-PL" smtClean="0"/>
              <a:t>14.12.2018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9A5301D-D8BB-4FC9-95C0-52FA439F1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C53ED4BF-709E-4270-92C5-126BDD87D0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26D2B-6EF4-4F9B-B6EB-F88AC043EC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144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FC3040AD-12A9-4D56-B877-FCCA97495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202"/>
            <a:ext cx="12192000" cy="665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00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18C0BE36-FB76-4B03-91F3-29C6989972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735"/>
            <a:ext cx="12192000" cy="660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7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1D0AF59-99C3-4251-AB9A-C966C6AD44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855405F-37A2-4869-9154-F8BE3BECE6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7F73A1A9-B66F-4BCD-9A1D-6D0F8E443B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201" y="643467"/>
            <a:ext cx="3927598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85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0</Words>
  <Application>Microsoft Office PowerPoint</Application>
  <PresentationFormat>Niestandardowy</PresentationFormat>
  <Paragraphs>0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Justyna Zarecka</dc:creator>
  <cp:lastModifiedBy>Polin</cp:lastModifiedBy>
  <cp:revision>5</cp:revision>
  <dcterms:created xsi:type="dcterms:W3CDTF">2018-12-12T08:47:09Z</dcterms:created>
  <dcterms:modified xsi:type="dcterms:W3CDTF">2018-12-15T06:59:57Z</dcterms:modified>
</cp:coreProperties>
</file>