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2"/>
  </p:notesMasterIdLst>
  <p:sldIdLst>
    <p:sldId id="256" r:id="rId2"/>
    <p:sldId id="257" r:id="rId3"/>
    <p:sldId id="275" r:id="rId4"/>
    <p:sldId id="274" r:id="rId5"/>
    <p:sldId id="258" r:id="rId6"/>
    <p:sldId id="259" r:id="rId7"/>
    <p:sldId id="261" r:id="rId8"/>
    <p:sldId id="260" r:id="rId9"/>
    <p:sldId id="263" r:id="rId10"/>
    <p:sldId id="272" r:id="rId11"/>
    <p:sldId id="262" r:id="rId12"/>
    <p:sldId id="273" r:id="rId13"/>
    <p:sldId id="271" r:id="rId14"/>
    <p:sldId id="264" r:id="rId15"/>
    <p:sldId id="265" r:id="rId16"/>
    <p:sldId id="266" r:id="rId17"/>
    <p:sldId id="267" r:id="rId18"/>
    <p:sldId id="268" r:id="rId19"/>
    <p:sldId id="269" r:id="rId20"/>
    <p:sldId id="270"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Gadomska-Orłowska" initials="AG"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700" autoAdjust="0"/>
  </p:normalViewPr>
  <p:slideViewPr>
    <p:cSldViewPr>
      <p:cViewPr>
        <p:scale>
          <a:sx n="80" d="100"/>
          <a:sy n="80" d="100"/>
        </p:scale>
        <p:origin x="-84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4-26T15:33:55.697" idx="4">
    <p:pos x="10" y="10"/>
    <p:text>nie wiem czy ten podzial jest najszczęśliwszy bo przecież do RF te można przyjść z adwokatem, a przy takim rozgraniczeniu ot może powstać może takie wrażenie że jak ktoś nie cche adwokata albo go na to nie stać to idzie do RF. MOże zrobić raczej idę do sądu albo do polubowniego</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4E8E8C-0373-4CB1-BA6A-BAEF418F84DA}"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pl-PL"/>
        </a:p>
      </dgm:t>
    </dgm:pt>
    <dgm:pt modelId="{4F29A8F8-BB64-45C5-94A3-A344D28838D5}">
      <dgm:prSet phldrT="[Tekst]"/>
      <dgm:spPr/>
      <dgm:t>
        <a:bodyPr/>
        <a:lstStyle/>
        <a:p>
          <a:pPr rtl="0" eaLnBrk="1" latinLnBrk="0"/>
          <a:r>
            <a:rPr lang="pl-PL" b="1" dirty="0" smtClean="0"/>
            <a:t>POCZATEK DROGI </a:t>
          </a:r>
          <a:r>
            <a:rPr lang="pl-PL" dirty="0" smtClean="0"/>
            <a:t>Reklamacja </a:t>
          </a:r>
          <a:r>
            <a:rPr lang="pl-PL" dirty="0"/>
            <a:t>do banku, </a:t>
          </a:r>
        </a:p>
      </dgm:t>
    </dgm:pt>
    <dgm:pt modelId="{44116046-254C-4182-9E77-FA9AE194FCAA}" type="parTrans" cxnId="{DFA01DA8-264F-4ED7-8109-A0B11A3EC85C}">
      <dgm:prSet/>
      <dgm:spPr/>
      <dgm:t>
        <a:bodyPr/>
        <a:lstStyle/>
        <a:p>
          <a:endParaRPr lang="pl-PL"/>
        </a:p>
      </dgm:t>
    </dgm:pt>
    <dgm:pt modelId="{E2AEDC77-4546-4CF9-99A3-6AAE7EC30EC4}" type="sibTrans" cxnId="{DFA01DA8-264F-4ED7-8109-A0B11A3EC85C}">
      <dgm:prSet/>
      <dgm:spPr/>
      <dgm:t>
        <a:bodyPr/>
        <a:lstStyle/>
        <a:p>
          <a:endParaRPr lang="pl-PL"/>
        </a:p>
      </dgm:t>
    </dgm:pt>
    <dgm:pt modelId="{3303024D-02A0-426C-B7E3-338C7151CDB5}">
      <dgm:prSet phldrT="[Tekst]" custT="1"/>
      <dgm:spPr/>
      <dgm:t>
        <a:bodyPr/>
        <a:lstStyle/>
        <a:p>
          <a:r>
            <a:rPr lang="pl-PL" sz="700" dirty="0"/>
            <a:t>Jeśli </a:t>
          </a:r>
          <a:r>
            <a:rPr lang="pl-PL" sz="700" dirty="0" smtClean="0"/>
            <a:t>reklamacja </a:t>
          </a:r>
          <a:r>
            <a:rPr lang="pl-PL" sz="700" dirty="0"/>
            <a:t>jest wstępem </a:t>
          </a:r>
          <a:r>
            <a:rPr lang="pl-PL" sz="700" dirty="0" smtClean="0"/>
            <a:t/>
          </a:r>
          <a:br>
            <a:rPr lang="pl-PL" sz="700" dirty="0" smtClean="0"/>
          </a:br>
          <a:r>
            <a:rPr lang="pl-PL" sz="700" b="1" dirty="0" smtClean="0">
              <a:solidFill>
                <a:schemeClr val="accent1"/>
              </a:solidFill>
            </a:rPr>
            <a:t>do </a:t>
          </a:r>
          <a:r>
            <a:rPr lang="pl-PL" sz="700" b="1" dirty="0">
              <a:solidFill>
                <a:schemeClr val="accent1"/>
              </a:solidFill>
            </a:rPr>
            <a:t>ostrego postawienia sprawy </a:t>
          </a:r>
          <a:r>
            <a:rPr lang="pl-PL" sz="700" b="1" dirty="0" smtClean="0">
              <a:solidFill>
                <a:schemeClr val="accent1"/>
              </a:solidFill>
            </a:rPr>
            <a:t/>
          </a:r>
          <a:br>
            <a:rPr lang="pl-PL" sz="700" b="1" dirty="0" smtClean="0">
              <a:solidFill>
                <a:schemeClr val="accent1"/>
              </a:solidFill>
            </a:rPr>
          </a:br>
          <a:r>
            <a:rPr lang="pl-PL" sz="700" b="1" dirty="0" smtClean="0">
              <a:solidFill>
                <a:schemeClr val="accent1"/>
              </a:solidFill>
            </a:rPr>
            <a:t>w </a:t>
          </a:r>
          <a:r>
            <a:rPr lang="pl-PL" sz="700" b="1" dirty="0">
              <a:solidFill>
                <a:schemeClr val="accent1"/>
              </a:solidFill>
            </a:rPr>
            <a:t>sądzie, </a:t>
          </a:r>
          <a:r>
            <a:rPr lang="pl-PL" sz="700" b="1" dirty="0" smtClean="0">
              <a:solidFill>
                <a:schemeClr val="accent1"/>
              </a:solidFill>
            </a:rPr>
            <a:t>to </a:t>
          </a:r>
          <a:r>
            <a:rPr lang="pl-PL" sz="700" dirty="0" smtClean="0"/>
            <a:t>już ona sama staje </a:t>
          </a:r>
          <a:r>
            <a:rPr lang="pl-PL" sz="700" dirty="0"/>
            <a:t>się elementem </a:t>
          </a:r>
          <a:endParaRPr lang="pl-PL" sz="700" dirty="0" smtClean="0"/>
        </a:p>
        <a:p>
          <a:r>
            <a:rPr lang="pl-PL" sz="700" dirty="0" smtClean="0"/>
            <a:t>przemyślanej </a:t>
          </a:r>
          <a:r>
            <a:rPr lang="pl-PL" sz="700" dirty="0"/>
            <a:t>strategii </a:t>
          </a:r>
          <a:r>
            <a:rPr lang="pl-PL" sz="700" dirty="0" smtClean="0"/>
            <a:t/>
          </a:r>
          <a:br>
            <a:rPr lang="pl-PL" sz="700" dirty="0" smtClean="0"/>
          </a:br>
          <a:r>
            <a:rPr lang="pl-PL" sz="700" dirty="0" smtClean="0"/>
            <a:t>(</a:t>
          </a:r>
          <a:r>
            <a:rPr lang="pl-PL" sz="700" dirty="0"/>
            <a:t>zwykle </a:t>
          </a:r>
          <a:r>
            <a:rPr lang="pl-PL" sz="700" dirty="0" smtClean="0"/>
            <a:t>strategię planuje prawnik</a:t>
          </a:r>
          <a:r>
            <a:rPr lang="pl-PL" sz="700" dirty="0"/>
            <a:t>)</a:t>
          </a:r>
        </a:p>
      </dgm:t>
    </dgm:pt>
    <dgm:pt modelId="{28334AC1-4366-4487-8DBE-187C2DFF5D6D}" type="parTrans" cxnId="{6BD0D18C-691B-45BD-9A95-D19D2B50C4D1}">
      <dgm:prSet/>
      <dgm:spPr/>
      <dgm:t>
        <a:bodyPr/>
        <a:lstStyle/>
        <a:p>
          <a:endParaRPr lang="pl-PL"/>
        </a:p>
      </dgm:t>
    </dgm:pt>
    <dgm:pt modelId="{96740584-A4A2-443E-A407-7B80007FADC9}" type="sibTrans" cxnId="{6BD0D18C-691B-45BD-9A95-D19D2B50C4D1}">
      <dgm:prSet/>
      <dgm:spPr/>
      <dgm:t>
        <a:bodyPr/>
        <a:lstStyle/>
        <a:p>
          <a:endParaRPr lang="pl-PL"/>
        </a:p>
      </dgm:t>
    </dgm:pt>
    <dgm:pt modelId="{815F8888-8EE0-4F41-AAB5-47AC5E3CF285}">
      <dgm:prSet phldrT="[Tekst]" custT="1"/>
      <dgm:spPr/>
      <dgm:t>
        <a:bodyPr/>
        <a:lstStyle/>
        <a:p>
          <a:r>
            <a:rPr lang="pl-PL" sz="1000" b="1" dirty="0"/>
            <a:t>Rzecznik Finansowy</a:t>
          </a:r>
        </a:p>
      </dgm:t>
    </dgm:pt>
    <dgm:pt modelId="{146C52C9-9EF6-4B6F-AF8F-8A829526C6DB}" type="parTrans" cxnId="{812DB5E8-1C88-4B46-8DCF-77B6D8552CFC}">
      <dgm:prSet/>
      <dgm:spPr/>
      <dgm:t>
        <a:bodyPr/>
        <a:lstStyle/>
        <a:p>
          <a:endParaRPr lang="pl-PL"/>
        </a:p>
      </dgm:t>
    </dgm:pt>
    <dgm:pt modelId="{9ECF09B3-CDFD-49F8-9235-B489AC1ADF1A}" type="sibTrans" cxnId="{812DB5E8-1C88-4B46-8DCF-77B6D8552CFC}">
      <dgm:prSet/>
      <dgm:spPr/>
      <dgm:t>
        <a:bodyPr/>
        <a:lstStyle/>
        <a:p>
          <a:endParaRPr lang="pl-PL"/>
        </a:p>
      </dgm:t>
    </dgm:pt>
    <dgm:pt modelId="{AF97883E-8DEE-4D1A-ADBE-A55688083BC6}">
      <dgm:prSet phldrT="[Tekst]" custT="1"/>
      <dgm:spPr/>
      <dgm:t>
        <a:bodyPr/>
        <a:lstStyle/>
        <a:p>
          <a:r>
            <a:rPr lang="pl-PL" sz="700" dirty="0"/>
            <a:t>Interwencja RF w banku </a:t>
          </a:r>
          <a:endParaRPr lang="pl-PL" sz="700" dirty="0" smtClean="0"/>
        </a:p>
        <a:p>
          <a:r>
            <a:rPr lang="pl-PL" sz="700" dirty="0" smtClean="0"/>
            <a:t>w </a:t>
          </a:r>
          <a:r>
            <a:rPr lang="pl-PL" sz="700" dirty="0"/>
            <a:t>imieniu </a:t>
          </a:r>
          <a:r>
            <a:rPr lang="pl-PL" sz="700" dirty="0" smtClean="0"/>
            <a:t>klienta </a:t>
          </a:r>
        </a:p>
        <a:p>
          <a:r>
            <a:rPr lang="pl-PL" sz="700" dirty="0" smtClean="0"/>
            <a:t>(</a:t>
          </a:r>
          <a:r>
            <a:rPr lang="pl-PL" sz="700" dirty="0"/>
            <a:t>pisemna - zawiera argumenty fachowe)</a:t>
          </a:r>
        </a:p>
      </dgm:t>
    </dgm:pt>
    <dgm:pt modelId="{4FB2903A-3B1B-4551-9831-402B272346F5}" type="parTrans" cxnId="{22EB6A03-1D0F-48C8-9AA9-4CB305D8C9E2}">
      <dgm:prSet/>
      <dgm:spPr/>
      <dgm:t>
        <a:bodyPr/>
        <a:lstStyle/>
        <a:p>
          <a:endParaRPr lang="pl-PL"/>
        </a:p>
      </dgm:t>
    </dgm:pt>
    <dgm:pt modelId="{07A5BABC-5E65-40B3-8535-7FDA72D2FCBF}" type="sibTrans" cxnId="{22EB6A03-1D0F-48C8-9AA9-4CB305D8C9E2}">
      <dgm:prSet/>
      <dgm:spPr/>
      <dgm:t>
        <a:bodyPr/>
        <a:lstStyle/>
        <a:p>
          <a:endParaRPr lang="pl-PL"/>
        </a:p>
      </dgm:t>
    </dgm:pt>
    <dgm:pt modelId="{77A34C4F-1DD6-463E-A526-BFEAF7B4AD0A}">
      <dgm:prSet phldrT="[Tekst]" custT="1"/>
      <dgm:spPr/>
      <dgm:t>
        <a:bodyPr/>
        <a:lstStyle/>
        <a:p>
          <a:r>
            <a:rPr lang="pl-PL" sz="700" dirty="0"/>
            <a:t>Postępowanie polubowne: </a:t>
          </a:r>
          <a:endParaRPr lang="pl-PL" sz="700" dirty="0" smtClean="0"/>
        </a:p>
        <a:p>
          <a:r>
            <a:rPr lang="pl-PL" sz="700" dirty="0" smtClean="0"/>
            <a:t>RF pomaga </a:t>
          </a:r>
          <a:r>
            <a:rPr lang="pl-PL" sz="700" dirty="0"/>
            <a:t>stronom </a:t>
          </a:r>
          <a:r>
            <a:rPr lang="pl-PL" sz="700" dirty="0" smtClean="0"/>
            <a:t/>
          </a:r>
          <a:br>
            <a:rPr lang="pl-PL" sz="700" dirty="0" smtClean="0"/>
          </a:br>
          <a:r>
            <a:rPr lang="pl-PL" sz="700" dirty="0" smtClean="0"/>
            <a:t>dojść </a:t>
          </a:r>
          <a:r>
            <a:rPr lang="pl-PL" sz="700" dirty="0"/>
            <a:t>do porozumienia</a:t>
          </a:r>
        </a:p>
        <a:p>
          <a:r>
            <a:rPr lang="pl-PL" sz="700" dirty="0"/>
            <a:t>(nie musi być poprzedzone interwencją)</a:t>
          </a:r>
        </a:p>
      </dgm:t>
    </dgm:pt>
    <dgm:pt modelId="{10FFE3C9-F5E1-47B2-A2C0-22521E06DFB6}" type="parTrans" cxnId="{C3BFA51E-6A02-4BD5-B810-84F4857291AE}">
      <dgm:prSet/>
      <dgm:spPr/>
      <dgm:t>
        <a:bodyPr/>
        <a:lstStyle/>
        <a:p>
          <a:endParaRPr lang="pl-PL"/>
        </a:p>
      </dgm:t>
    </dgm:pt>
    <dgm:pt modelId="{20CF2D75-8648-4240-8260-81DA9E5ED5D1}" type="sibTrans" cxnId="{C3BFA51E-6A02-4BD5-B810-84F4857291AE}">
      <dgm:prSet/>
      <dgm:spPr/>
      <dgm:t>
        <a:bodyPr/>
        <a:lstStyle/>
        <a:p>
          <a:endParaRPr lang="pl-PL"/>
        </a:p>
      </dgm:t>
    </dgm:pt>
    <dgm:pt modelId="{08A9AA25-183E-436F-85B8-EB3FA8F35DF9}">
      <dgm:prSet phldrT="[Tekst]" custT="1"/>
      <dgm:spPr>
        <a:solidFill>
          <a:schemeClr val="accent3">
            <a:lumMod val="20000"/>
            <a:lumOff val="80000"/>
          </a:schemeClr>
        </a:solidFill>
      </dgm:spPr>
      <dgm:t>
        <a:bodyPr/>
        <a:lstStyle/>
        <a:p>
          <a:r>
            <a:rPr lang="pl-PL" sz="700" dirty="0"/>
            <a:t>Przyjęcie wniosku przez RF </a:t>
          </a:r>
          <a:r>
            <a:rPr lang="pl-PL" sz="700" b="1" dirty="0">
              <a:solidFill>
                <a:schemeClr val="accent2"/>
              </a:solidFill>
            </a:rPr>
            <a:t>PRZERYWA bieg przedawnienia</a:t>
          </a:r>
          <a:r>
            <a:rPr lang="pl-PL" sz="700" dirty="0"/>
            <a:t>, ale </a:t>
          </a:r>
          <a:r>
            <a:rPr lang="pl-PL" sz="700" dirty="0" smtClean="0"/>
            <a:t>w razie czego trzeba </a:t>
          </a:r>
          <a:r>
            <a:rPr lang="pl-PL" sz="700" dirty="0"/>
            <a:t>umieć przekonać sąd, że działało </a:t>
          </a:r>
          <a:r>
            <a:rPr lang="pl-PL" sz="700" dirty="0" smtClean="0"/>
            <a:t>się </a:t>
          </a:r>
          <a:r>
            <a:rPr lang="pl-PL" sz="700" dirty="0"/>
            <a:t>w dobrej wierze, </a:t>
          </a:r>
          <a:r>
            <a:rPr lang="pl-PL" sz="700" dirty="0" smtClean="0"/>
            <a:t/>
          </a:r>
          <a:br>
            <a:rPr lang="pl-PL" sz="700" dirty="0" smtClean="0"/>
          </a:br>
          <a:r>
            <a:rPr lang="pl-PL" sz="700" dirty="0" smtClean="0"/>
            <a:t>tj</a:t>
          </a:r>
          <a:r>
            <a:rPr lang="pl-PL" sz="700" dirty="0"/>
            <a:t>. naprawdę chciało się porozumienia. Trzeba więc umieć wykazać, że było się gotowym do </a:t>
          </a:r>
          <a:r>
            <a:rPr lang="pl-PL" sz="700" dirty="0" smtClean="0"/>
            <a:t>ustępstw </a:t>
          </a:r>
          <a:br>
            <a:rPr lang="pl-PL" sz="700" dirty="0" smtClean="0"/>
          </a:br>
          <a:r>
            <a:rPr lang="pl-PL" sz="700" dirty="0" smtClean="0"/>
            <a:t>i </a:t>
          </a:r>
          <a:r>
            <a:rPr lang="pl-PL" sz="700" dirty="0"/>
            <a:t>nie stawiało sprawy na ostrzu noża</a:t>
          </a:r>
        </a:p>
      </dgm:t>
    </dgm:pt>
    <dgm:pt modelId="{1BDFB514-E34E-403D-AD5A-A0949A3A6E92}" type="parTrans" cxnId="{02C13041-6617-401B-BC90-BB0B0B48345B}">
      <dgm:prSet/>
      <dgm:spPr/>
      <dgm:t>
        <a:bodyPr/>
        <a:lstStyle/>
        <a:p>
          <a:endParaRPr lang="pl-PL"/>
        </a:p>
      </dgm:t>
    </dgm:pt>
    <dgm:pt modelId="{2E826C02-16FD-4670-B983-1C10D0F8692A}" type="sibTrans" cxnId="{02C13041-6617-401B-BC90-BB0B0B48345B}">
      <dgm:prSet/>
      <dgm:spPr/>
      <dgm:t>
        <a:bodyPr/>
        <a:lstStyle/>
        <a:p>
          <a:endParaRPr lang="pl-PL"/>
        </a:p>
      </dgm:t>
    </dgm:pt>
    <dgm:pt modelId="{5625C5EE-111E-41CC-8AD0-663233389E9F}">
      <dgm:prSet phldrT="[Tekst]" custT="1"/>
      <dgm:spPr/>
      <dgm:t>
        <a:bodyPr/>
        <a:lstStyle/>
        <a:p>
          <a:r>
            <a:rPr lang="pl-PL" sz="800" dirty="0"/>
            <a:t>realizacja strategii przyjętej </a:t>
          </a:r>
          <a:r>
            <a:rPr lang="pl-PL" sz="800" dirty="0" smtClean="0"/>
            <a:t>razem z </a:t>
          </a:r>
          <a:r>
            <a:rPr lang="pl-PL" sz="800" dirty="0"/>
            <a:t>pełnomocnikiem prawnym (adwokatem)</a:t>
          </a:r>
        </a:p>
      </dgm:t>
    </dgm:pt>
    <dgm:pt modelId="{BC8A4B32-0AB7-4372-8307-FE76E41A4D0F}" type="parTrans" cxnId="{7C8EE372-7E5F-4014-B208-44BB2F017EC9}">
      <dgm:prSet/>
      <dgm:spPr>
        <a:ln w="25400">
          <a:solidFill>
            <a:schemeClr val="accent1">
              <a:lumMod val="75000"/>
            </a:schemeClr>
          </a:solidFill>
        </a:ln>
      </dgm:spPr>
      <dgm:t>
        <a:bodyPr/>
        <a:lstStyle/>
        <a:p>
          <a:endParaRPr lang="pl-PL"/>
        </a:p>
      </dgm:t>
    </dgm:pt>
    <dgm:pt modelId="{856CA764-4BC0-4595-9410-18091C686F7D}" type="sibTrans" cxnId="{7C8EE372-7E5F-4014-B208-44BB2F017EC9}">
      <dgm:prSet/>
      <dgm:spPr/>
      <dgm:t>
        <a:bodyPr/>
        <a:lstStyle/>
        <a:p>
          <a:endParaRPr lang="pl-PL"/>
        </a:p>
      </dgm:t>
    </dgm:pt>
    <dgm:pt modelId="{C5CFA7CE-CF1B-4531-9257-5FED48A616F3}">
      <dgm:prSet phldrT="[Tekst]" custT="1"/>
      <dgm:spPr/>
      <dgm:t>
        <a:bodyPr/>
        <a:lstStyle/>
        <a:p>
          <a:pPr rtl="0" eaLnBrk="1" latinLnBrk="0"/>
          <a:r>
            <a:rPr lang="pl-PL" sz="800" dirty="0" smtClean="0"/>
            <a:t>Jeśli myślisz o </a:t>
          </a:r>
          <a:r>
            <a:rPr lang="pl-PL" sz="800" dirty="0" smtClean="0">
              <a:solidFill>
                <a:schemeClr val="accent2"/>
              </a:solidFill>
            </a:rPr>
            <a:t>porozumieniu,  </a:t>
          </a:r>
          <a:br>
            <a:rPr lang="pl-PL" sz="800" dirty="0" smtClean="0">
              <a:solidFill>
                <a:schemeClr val="accent2"/>
              </a:solidFill>
            </a:rPr>
          </a:br>
          <a:r>
            <a:rPr lang="pl-PL" sz="800" dirty="0" smtClean="0"/>
            <a:t>to w reklamacji przedstawiasz swój punkt widzenia. </a:t>
          </a:r>
          <a:endParaRPr lang="pl-PL" sz="800" dirty="0"/>
        </a:p>
      </dgm:t>
    </dgm:pt>
    <dgm:pt modelId="{443D5482-C033-4E00-80FA-24C3E76B353C}" type="parTrans" cxnId="{943A8307-9E64-44F6-AA57-7664F0AACF94}">
      <dgm:prSet/>
      <dgm:spPr/>
      <dgm:t>
        <a:bodyPr/>
        <a:lstStyle/>
        <a:p>
          <a:endParaRPr lang="pl-PL"/>
        </a:p>
      </dgm:t>
    </dgm:pt>
    <dgm:pt modelId="{91FF865F-6DBE-4F09-AC78-241DE1BE81A2}" type="sibTrans" cxnId="{943A8307-9E64-44F6-AA57-7664F0AACF94}">
      <dgm:prSet/>
      <dgm:spPr/>
      <dgm:t>
        <a:bodyPr/>
        <a:lstStyle/>
        <a:p>
          <a:endParaRPr lang="pl-PL"/>
        </a:p>
      </dgm:t>
    </dgm:pt>
    <dgm:pt modelId="{22D2C2AA-FD87-48BB-B9BE-B29504C36507}">
      <dgm:prSet phldrT="[Tekst]" custT="1"/>
      <dgm:spPr/>
      <dgm:t>
        <a:bodyPr/>
        <a:lstStyle/>
        <a:p>
          <a:r>
            <a:rPr lang="pl-PL" sz="900" dirty="0" smtClean="0"/>
            <a:t>Badanie sprawy, </a:t>
          </a:r>
        </a:p>
        <a:p>
          <a:r>
            <a:rPr lang="pl-PL" sz="900" dirty="0" smtClean="0"/>
            <a:t>rozmowy, </a:t>
          </a:r>
        </a:p>
        <a:p>
          <a:r>
            <a:rPr lang="pl-PL" sz="900" dirty="0" smtClean="0"/>
            <a:t>negocjacje</a:t>
          </a:r>
          <a:endParaRPr lang="pl-PL" sz="900" dirty="0"/>
        </a:p>
      </dgm:t>
    </dgm:pt>
    <dgm:pt modelId="{B5CC0EE7-8C0B-457D-94AC-A1CFB00F9F79}" type="parTrans" cxnId="{581CB97E-1FA5-4621-B087-81806C0670E2}">
      <dgm:prSet/>
      <dgm:spPr>
        <a:ln>
          <a:noFill/>
        </a:ln>
      </dgm:spPr>
      <dgm:t>
        <a:bodyPr/>
        <a:lstStyle/>
        <a:p>
          <a:endParaRPr lang="pl-PL"/>
        </a:p>
      </dgm:t>
    </dgm:pt>
    <dgm:pt modelId="{5A15F3D8-1FF7-4B2E-842D-F97AE899E6F3}" type="sibTrans" cxnId="{581CB97E-1FA5-4621-B087-81806C0670E2}">
      <dgm:prSet/>
      <dgm:spPr/>
      <dgm:t>
        <a:bodyPr/>
        <a:lstStyle/>
        <a:p>
          <a:endParaRPr lang="pl-PL"/>
        </a:p>
      </dgm:t>
    </dgm:pt>
    <dgm:pt modelId="{44EE5253-9D4A-4E2F-89DB-EC3389E32E42}">
      <dgm:prSet phldrT="[Tekst]" custT="1"/>
      <dgm:spPr/>
      <dgm:t>
        <a:bodyPr/>
        <a:lstStyle/>
        <a:p>
          <a:r>
            <a:rPr lang="pl-PL" sz="1050" b="1" dirty="0" smtClean="0"/>
            <a:t>Sąd</a:t>
          </a:r>
          <a:endParaRPr lang="pl-PL" sz="500" b="1" dirty="0"/>
        </a:p>
      </dgm:t>
    </dgm:pt>
    <dgm:pt modelId="{8E9A569A-842F-49DD-A935-7601EEBD460E}" type="parTrans" cxnId="{B461E092-21C9-4F5F-A65B-F197F7270CEF}">
      <dgm:prSet/>
      <dgm:spPr>
        <a:solidFill>
          <a:schemeClr val="accent5">
            <a:lumMod val="60000"/>
            <a:lumOff val="40000"/>
          </a:schemeClr>
        </a:solidFill>
        <a:ln>
          <a:noFill/>
        </a:ln>
      </dgm:spPr>
      <dgm:t>
        <a:bodyPr/>
        <a:lstStyle/>
        <a:p>
          <a:endParaRPr lang="pl-PL"/>
        </a:p>
      </dgm:t>
    </dgm:pt>
    <dgm:pt modelId="{06F14B77-0598-4D82-A7B2-C883F9FCA6D2}" type="sibTrans" cxnId="{B461E092-21C9-4F5F-A65B-F197F7270CEF}">
      <dgm:prSet/>
      <dgm:spPr/>
      <dgm:t>
        <a:bodyPr/>
        <a:lstStyle/>
        <a:p>
          <a:endParaRPr lang="pl-PL"/>
        </a:p>
      </dgm:t>
    </dgm:pt>
    <dgm:pt modelId="{5086B940-BD74-4B5C-85E5-BE971AC2646E}">
      <dgm:prSet phldrT="[Tekst]" custT="1"/>
      <dgm:spPr/>
      <dgm:t>
        <a:bodyPr/>
        <a:lstStyle/>
        <a:p>
          <a:pPr algn="l"/>
          <a:r>
            <a:rPr lang="pl-PL" sz="800" dirty="0" smtClean="0"/>
            <a:t>Przed sądem obie strony: klient banku i bank przedstawiają swoje racje. Sąd musi uwzględnić argumenty obu stron. </a:t>
          </a:r>
        </a:p>
        <a:p>
          <a:pPr algn="l"/>
          <a:r>
            <a:rPr lang="pl-PL" sz="800" dirty="0" smtClean="0"/>
            <a:t>Tu klienta banku może wesprzeć RF lub UOKiK przedstawiając "</a:t>
          </a:r>
          <a:r>
            <a:rPr lang="pl-PL" sz="800" b="1" dirty="0" smtClean="0">
              <a:solidFill>
                <a:schemeClr val="accent1"/>
              </a:solidFill>
            </a:rPr>
            <a:t>istotny pogląd</a:t>
          </a:r>
          <a:r>
            <a:rPr lang="pl-PL" sz="800" dirty="0" smtClean="0"/>
            <a:t>", czyli szczegółową pisemną analizę umowy z wyszczególnieniem uchybień. </a:t>
          </a:r>
        </a:p>
        <a:p>
          <a:pPr algn="l"/>
          <a:r>
            <a:rPr lang="pl-PL" sz="800" dirty="0" smtClean="0"/>
            <a:t>Sąd bierze to pod rozwagę. </a:t>
          </a:r>
          <a:endParaRPr lang="pl-PL" sz="800" dirty="0"/>
        </a:p>
      </dgm:t>
    </dgm:pt>
    <dgm:pt modelId="{78790E4F-A1A9-41CC-9A84-18BC4841C848}" type="parTrans" cxnId="{E6CEC31C-ED49-4570-ADA3-071056B3FDF3}">
      <dgm:prSet/>
      <dgm:spPr/>
      <dgm:t>
        <a:bodyPr/>
        <a:lstStyle/>
        <a:p>
          <a:endParaRPr lang="pl-PL"/>
        </a:p>
      </dgm:t>
    </dgm:pt>
    <dgm:pt modelId="{F9953F67-FFB0-436A-BE78-F9B471A6E595}" type="sibTrans" cxnId="{E6CEC31C-ED49-4570-ADA3-071056B3FDF3}">
      <dgm:prSet/>
      <dgm:spPr/>
      <dgm:t>
        <a:bodyPr/>
        <a:lstStyle/>
        <a:p>
          <a:endParaRPr lang="pl-PL"/>
        </a:p>
      </dgm:t>
    </dgm:pt>
    <dgm:pt modelId="{E199B4F0-8524-4AFD-B6CF-0BB7001E5DB9}">
      <dgm:prSet phldrT="[Tekst]"/>
      <dgm:spPr/>
      <dgm:t>
        <a:bodyPr/>
        <a:lstStyle/>
        <a:p>
          <a:pPr rtl="0" eaLnBrk="1" latinLnBrk="0"/>
          <a:r>
            <a:rPr lang="pl-PL" dirty="0" smtClean="0"/>
            <a:t>odpowiedź</a:t>
          </a:r>
          <a:endParaRPr lang="pl-PL" dirty="0"/>
        </a:p>
      </dgm:t>
    </dgm:pt>
    <dgm:pt modelId="{45C9C6FC-B956-4F4A-9F7B-13CDA5E4DC0E}" type="parTrans" cxnId="{8DF54802-5AA2-40CB-B590-E1F8853B5D9E}">
      <dgm:prSet/>
      <dgm:spPr/>
      <dgm:t>
        <a:bodyPr/>
        <a:lstStyle/>
        <a:p>
          <a:endParaRPr lang="pl-PL"/>
        </a:p>
      </dgm:t>
    </dgm:pt>
    <dgm:pt modelId="{1E67E8CD-B91B-48E3-AEFB-77E0E34C5A3F}" type="sibTrans" cxnId="{8DF54802-5AA2-40CB-B590-E1F8853B5D9E}">
      <dgm:prSet/>
      <dgm:spPr/>
      <dgm:t>
        <a:bodyPr/>
        <a:lstStyle/>
        <a:p>
          <a:endParaRPr lang="pl-PL"/>
        </a:p>
      </dgm:t>
    </dgm:pt>
    <dgm:pt modelId="{0F13119C-2E5B-4F8E-BCC0-CCD72ED76BBC}" type="pres">
      <dgm:prSet presAssocID="{D34E8E8C-0373-4CB1-BA6A-BAEF418F84DA}" presName="Name0" presStyleCnt="0">
        <dgm:presLayoutVars>
          <dgm:orgChart val="1"/>
          <dgm:chPref val="1"/>
          <dgm:dir/>
          <dgm:animOne val="branch"/>
          <dgm:animLvl val="lvl"/>
          <dgm:resizeHandles/>
        </dgm:presLayoutVars>
      </dgm:prSet>
      <dgm:spPr/>
      <dgm:t>
        <a:bodyPr/>
        <a:lstStyle/>
        <a:p>
          <a:endParaRPr lang="pl-PL"/>
        </a:p>
      </dgm:t>
    </dgm:pt>
    <dgm:pt modelId="{8E789922-F6EF-4CD0-8107-BA9D6E1296B6}" type="pres">
      <dgm:prSet presAssocID="{4F29A8F8-BB64-45C5-94A3-A344D28838D5}" presName="hierRoot1" presStyleCnt="0">
        <dgm:presLayoutVars>
          <dgm:hierBranch val="init"/>
        </dgm:presLayoutVars>
      </dgm:prSet>
      <dgm:spPr/>
      <dgm:t>
        <a:bodyPr/>
        <a:lstStyle/>
        <a:p>
          <a:endParaRPr lang="pl-PL"/>
        </a:p>
      </dgm:t>
    </dgm:pt>
    <dgm:pt modelId="{AD858855-F4E4-467D-86D8-66EEC4C21FEA}" type="pres">
      <dgm:prSet presAssocID="{4F29A8F8-BB64-45C5-94A3-A344D28838D5}" presName="rootComposite1" presStyleCnt="0"/>
      <dgm:spPr/>
      <dgm:t>
        <a:bodyPr/>
        <a:lstStyle/>
        <a:p>
          <a:endParaRPr lang="pl-PL"/>
        </a:p>
      </dgm:t>
    </dgm:pt>
    <dgm:pt modelId="{D0BAFA2A-802C-4808-BF34-BB69E95591B4}" type="pres">
      <dgm:prSet presAssocID="{4F29A8F8-BB64-45C5-94A3-A344D28838D5}" presName="rootText1" presStyleLbl="alignAcc1" presStyleIdx="0" presStyleCnt="0" custLinFactX="14636" custLinFactY="-42474" custLinFactNeighborX="100000" custLinFactNeighborY="-100000">
        <dgm:presLayoutVars>
          <dgm:chPref val="3"/>
        </dgm:presLayoutVars>
      </dgm:prSet>
      <dgm:spPr/>
      <dgm:t>
        <a:bodyPr/>
        <a:lstStyle/>
        <a:p>
          <a:endParaRPr lang="pl-PL"/>
        </a:p>
      </dgm:t>
    </dgm:pt>
    <dgm:pt modelId="{092BB835-6538-4659-896E-4B1395395F92}" type="pres">
      <dgm:prSet presAssocID="{4F29A8F8-BB64-45C5-94A3-A344D28838D5}" presName="topArc1" presStyleLbl="parChTrans1D1" presStyleIdx="0" presStyleCnt="24"/>
      <dgm:spPr>
        <a:solidFill>
          <a:schemeClr val="bg1">
            <a:lumMod val="85000"/>
          </a:schemeClr>
        </a:solidFill>
      </dgm:spPr>
      <dgm:t>
        <a:bodyPr/>
        <a:lstStyle/>
        <a:p>
          <a:endParaRPr lang="pl-PL"/>
        </a:p>
      </dgm:t>
    </dgm:pt>
    <dgm:pt modelId="{080F5EC1-443D-4616-830E-2C261179C3BB}" type="pres">
      <dgm:prSet presAssocID="{4F29A8F8-BB64-45C5-94A3-A344D28838D5}" presName="bottomArc1" presStyleLbl="parChTrans1D1" presStyleIdx="1" presStyleCnt="24"/>
      <dgm:spPr/>
      <dgm:t>
        <a:bodyPr/>
        <a:lstStyle/>
        <a:p>
          <a:endParaRPr lang="pl-PL"/>
        </a:p>
      </dgm:t>
    </dgm:pt>
    <dgm:pt modelId="{91E190BC-3535-4953-8CFA-E77A97649A94}" type="pres">
      <dgm:prSet presAssocID="{4F29A8F8-BB64-45C5-94A3-A344D28838D5}" presName="topConnNode1" presStyleLbl="node1" presStyleIdx="0" presStyleCnt="0"/>
      <dgm:spPr/>
      <dgm:t>
        <a:bodyPr/>
        <a:lstStyle/>
        <a:p>
          <a:endParaRPr lang="pl-PL"/>
        </a:p>
      </dgm:t>
    </dgm:pt>
    <dgm:pt modelId="{ECFA6CB5-4B4D-4AB9-892D-3E70AF6DDA07}" type="pres">
      <dgm:prSet presAssocID="{4F29A8F8-BB64-45C5-94A3-A344D28838D5}" presName="hierChild2" presStyleCnt="0"/>
      <dgm:spPr/>
      <dgm:t>
        <a:bodyPr/>
        <a:lstStyle/>
        <a:p>
          <a:endParaRPr lang="pl-PL"/>
        </a:p>
      </dgm:t>
    </dgm:pt>
    <dgm:pt modelId="{B9A71998-B267-4CBC-A469-2FAE4B787DB0}" type="pres">
      <dgm:prSet presAssocID="{4F29A8F8-BB64-45C5-94A3-A344D28838D5}" presName="hierChild3" presStyleCnt="0"/>
      <dgm:spPr/>
      <dgm:t>
        <a:bodyPr/>
        <a:lstStyle/>
        <a:p>
          <a:endParaRPr lang="pl-PL"/>
        </a:p>
      </dgm:t>
    </dgm:pt>
    <dgm:pt modelId="{D557B6CC-F14D-4F35-B956-53461C261093}" type="pres">
      <dgm:prSet presAssocID="{E199B4F0-8524-4AFD-B6CF-0BB7001E5DB9}" presName="hierRoot1" presStyleCnt="0">
        <dgm:presLayoutVars>
          <dgm:hierBranch val="init"/>
        </dgm:presLayoutVars>
      </dgm:prSet>
      <dgm:spPr/>
    </dgm:pt>
    <dgm:pt modelId="{1B29C366-DB1F-4B16-B2F3-B258454F96F7}" type="pres">
      <dgm:prSet presAssocID="{E199B4F0-8524-4AFD-B6CF-0BB7001E5DB9}" presName="rootComposite1" presStyleCnt="0"/>
      <dgm:spPr/>
    </dgm:pt>
    <dgm:pt modelId="{C9A73D06-1055-45E4-B5BC-501A996EA596}" type="pres">
      <dgm:prSet presAssocID="{E199B4F0-8524-4AFD-B6CF-0BB7001E5DB9}" presName="rootText1" presStyleLbl="alignAcc1" presStyleIdx="0" presStyleCnt="0" custLinFactNeighborX="-7005" custLinFactNeighborY="-33631">
        <dgm:presLayoutVars>
          <dgm:chPref val="3"/>
        </dgm:presLayoutVars>
      </dgm:prSet>
      <dgm:spPr/>
      <dgm:t>
        <a:bodyPr/>
        <a:lstStyle/>
        <a:p>
          <a:endParaRPr lang="pl-PL"/>
        </a:p>
      </dgm:t>
    </dgm:pt>
    <dgm:pt modelId="{B038DFE4-AA82-4B67-B095-1277F4C8035C}" type="pres">
      <dgm:prSet presAssocID="{E199B4F0-8524-4AFD-B6CF-0BB7001E5DB9}" presName="topArc1" presStyleLbl="parChTrans1D1" presStyleIdx="2" presStyleCnt="24"/>
      <dgm:spPr/>
    </dgm:pt>
    <dgm:pt modelId="{53C83CB7-315A-4A7D-9622-F297B458F884}" type="pres">
      <dgm:prSet presAssocID="{E199B4F0-8524-4AFD-B6CF-0BB7001E5DB9}" presName="bottomArc1" presStyleLbl="parChTrans1D1" presStyleIdx="3" presStyleCnt="24"/>
      <dgm:spPr/>
    </dgm:pt>
    <dgm:pt modelId="{8DEE5FEB-7D84-4B49-B2D3-EBF140C3A625}" type="pres">
      <dgm:prSet presAssocID="{E199B4F0-8524-4AFD-B6CF-0BB7001E5DB9}" presName="topConnNode1" presStyleLbl="node1" presStyleIdx="0" presStyleCnt="0"/>
      <dgm:spPr/>
      <dgm:t>
        <a:bodyPr/>
        <a:lstStyle/>
        <a:p>
          <a:endParaRPr lang="pl-PL"/>
        </a:p>
      </dgm:t>
    </dgm:pt>
    <dgm:pt modelId="{C7F66885-FCF5-4963-B348-DC501CFD2842}" type="pres">
      <dgm:prSet presAssocID="{E199B4F0-8524-4AFD-B6CF-0BB7001E5DB9}" presName="hierChild2" presStyleCnt="0"/>
      <dgm:spPr/>
    </dgm:pt>
    <dgm:pt modelId="{7F087E8D-A51D-4D47-9F51-569AF44D02C6}" type="pres">
      <dgm:prSet presAssocID="{443D5482-C033-4E00-80FA-24C3E76B353C}" presName="Name28" presStyleLbl="parChTrans1D2" presStyleIdx="0" presStyleCnt="3"/>
      <dgm:spPr/>
      <dgm:t>
        <a:bodyPr/>
        <a:lstStyle/>
        <a:p>
          <a:endParaRPr lang="pl-PL"/>
        </a:p>
      </dgm:t>
    </dgm:pt>
    <dgm:pt modelId="{8E26EA7D-CE61-4565-ADDE-EA169A70530F}" type="pres">
      <dgm:prSet presAssocID="{C5CFA7CE-CF1B-4531-9257-5FED48A616F3}" presName="hierRoot2" presStyleCnt="0">
        <dgm:presLayoutVars>
          <dgm:hierBranch val="init"/>
        </dgm:presLayoutVars>
      </dgm:prSet>
      <dgm:spPr/>
    </dgm:pt>
    <dgm:pt modelId="{BF4C8885-2285-4BF3-8AAA-9FEE97883625}" type="pres">
      <dgm:prSet presAssocID="{C5CFA7CE-CF1B-4531-9257-5FED48A616F3}" presName="rootComposite2" presStyleCnt="0"/>
      <dgm:spPr/>
    </dgm:pt>
    <dgm:pt modelId="{C82D5DFE-F447-4478-9B99-ED13118F6B04}" type="pres">
      <dgm:prSet presAssocID="{C5CFA7CE-CF1B-4531-9257-5FED48A616F3}" presName="rootText2" presStyleLbl="alignAcc1" presStyleIdx="0" presStyleCnt="0" custScaleX="128490" custScaleY="128431" custLinFactY="-46662" custLinFactNeighborX="-46538" custLinFactNeighborY="-100000">
        <dgm:presLayoutVars>
          <dgm:chPref val="3"/>
        </dgm:presLayoutVars>
      </dgm:prSet>
      <dgm:spPr/>
      <dgm:t>
        <a:bodyPr/>
        <a:lstStyle/>
        <a:p>
          <a:endParaRPr lang="pl-PL"/>
        </a:p>
      </dgm:t>
    </dgm:pt>
    <dgm:pt modelId="{D6136CAA-E789-450D-A0B1-91DA4C6767A0}" type="pres">
      <dgm:prSet presAssocID="{C5CFA7CE-CF1B-4531-9257-5FED48A616F3}" presName="topArc2" presStyleLbl="parChTrans1D1" presStyleIdx="4" presStyleCnt="24"/>
      <dgm:spPr>
        <a:solidFill>
          <a:schemeClr val="accent3">
            <a:lumMod val="20000"/>
            <a:lumOff val="80000"/>
          </a:schemeClr>
        </a:solidFill>
      </dgm:spPr>
      <dgm:t>
        <a:bodyPr/>
        <a:lstStyle/>
        <a:p>
          <a:endParaRPr lang="pl-PL"/>
        </a:p>
      </dgm:t>
    </dgm:pt>
    <dgm:pt modelId="{6588478A-BE75-4DEF-89C2-C7DFC2372244}" type="pres">
      <dgm:prSet presAssocID="{C5CFA7CE-CF1B-4531-9257-5FED48A616F3}" presName="bottomArc2" presStyleLbl="parChTrans1D1" presStyleIdx="5" presStyleCnt="24"/>
      <dgm:spPr/>
    </dgm:pt>
    <dgm:pt modelId="{F6FB0740-51B6-4EB2-96FC-3E5EFE4AB154}" type="pres">
      <dgm:prSet presAssocID="{C5CFA7CE-CF1B-4531-9257-5FED48A616F3}" presName="topConnNode2" presStyleLbl="node2" presStyleIdx="0" presStyleCnt="0"/>
      <dgm:spPr/>
      <dgm:t>
        <a:bodyPr/>
        <a:lstStyle/>
        <a:p>
          <a:endParaRPr lang="pl-PL"/>
        </a:p>
      </dgm:t>
    </dgm:pt>
    <dgm:pt modelId="{A1F31599-45A7-4817-98BC-644F1634684A}" type="pres">
      <dgm:prSet presAssocID="{C5CFA7CE-CF1B-4531-9257-5FED48A616F3}" presName="hierChild4" presStyleCnt="0"/>
      <dgm:spPr/>
    </dgm:pt>
    <dgm:pt modelId="{F552A6C2-60DB-4E42-9EB0-73D6909548E6}" type="pres">
      <dgm:prSet presAssocID="{146C52C9-9EF6-4B6F-AF8F-8A829526C6DB}" presName="Name28" presStyleLbl="parChTrans1D3" presStyleIdx="0" presStyleCnt="3"/>
      <dgm:spPr/>
      <dgm:t>
        <a:bodyPr/>
        <a:lstStyle/>
        <a:p>
          <a:endParaRPr lang="pl-PL"/>
        </a:p>
      </dgm:t>
    </dgm:pt>
    <dgm:pt modelId="{988DA67B-809F-41AC-AA57-7A460F3F8ECF}" type="pres">
      <dgm:prSet presAssocID="{815F8888-8EE0-4F41-AAB5-47AC5E3CF285}" presName="hierRoot2" presStyleCnt="0">
        <dgm:presLayoutVars>
          <dgm:hierBranch val="init"/>
        </dgm:presLayoutVars>
      </dgm:prSet>
      <dgm:spPr/>
      <dgm:t>
        <a:bodyPr/>
        <a:lstStyle/>
        <a:p>
          <a:endParaRPr lang="pl-PL"/>
        </a:p>
      </dgm:t>
    </dgm:pt>
    <dgm:pt modelId="{188F58C4-3C33-4BA0-88EE-30FAC319AEAD}" type="pres">
      <dgm:prSet presAssocID="{815F8888-8EE0-4F41-AAB5-47AC5E3CF285}" presName="rootComposite2" presStyleCnt="0"/>
      <dgm:spPr/>
      <dgm:t>
        <a:bodyPr/>
        <a:lstStyle/>
        <a:p>
          <a:endParaRPr lang="pl-PL"/>
        </a:p>
      </dgm:t>
    </dgm:pt>
    <dgm:pt modelId="{ADF6692D-1A00-4BC0-B855-4FE04127E5D5}" type="pres">
      <dgm:prSet presAssocID="{815F8888-8EE0-4F41-AAB5-47AC5E3CF285}" presName="rootText2" presStyleLbl="alignAcc1" presStyleIdx="0" presStyleCnt="0" custLinFactY="-50836" custLinFactNeighborY="-100000">
        <dgm:presLayoutVars>
          <dgm:chPref val="3"/>
        </dgm:presLayoutVars>
      </dgm:prSet>
      <dgm:spPr/>
      <dgm:t>
        <a:bodyPr/>
        <a:lstStyle/>
        <a:p>
          <a:endParaRPr lang="pl-PL"/>
        </a:p>
      </dgm:t>
    </dgm:pt>
    <dgm:pt modelId="{ECB1DE6D-D6B4-4074-A3D7-7FA2D2F2BBD3}" type="pres">
      <dgm:prSet presAssocID="{815F8888-8EE0-4F41-AAB5-47AC5E3CF285}" presName="topArc2" presStyleLbl="parChTrans1D1" presStyleIdx="6" presStyleCnt="24"/>
      <dgm:spPr>
        <a:solidFill>
          <a:schemeClr val="accent4">
            <a:lumMod val="20000"/>
            <a:lumOff val="80000"/>
          </a:schemeClr>
        </a:solidFill>
      </dgm:spPr>
      <dgm:t>
        <a:bodyPr/>
        <a:lstStyle/>
        <a:p>
          <a:endParaRPr lang="pl-PL"/>
        </a:p>
      </dgm:t>
    </dgm:pt>
    <dgm:pt modelId="{731AD608-8CF2-40A8-92FE-7B06671DCD4A}" type="pres">
      <dgm:prSet presAssocID="{815F8888-8EE0-4F41-AAB5-47AC5E3CF285}" presName="bottomArc2" presStyleLbl="parChTrans1D1" presStyleIdx="7" presStyleCnt="24"/>
      <dgm:spPr/>
      <dgm:t>
        <a:bodyPr/>
        <a:lstStyle/>
        <a:p>
          <a:endParaRPr lang="pl-PL"/>
        </a:p>
      </dgm:t>
    </dgm:pt>
    <dgm:pt modelId="{BA3E3B16-EE5C-4E66-B45F-B7A4633963EB}" type="pres">
      <dgm:prSet presAssocID="{815F8888-8EE0-4F41-AAB5-47AC5E3CF285}" presName="topConnNode2" presStyleLbl="node3" presStyleIdx="0" presStyleCnt="0"/>
      <dgm:spPr/>
      <dgm:t>
        <a:bodyPr/>
        <a:lstStyle/>
        <a:p>
          <a:endParaRPr lang="pl-PL"/>
        </a:p>
      </dgm:t>
    </dgm:pt>
    <dgm:pt modelId="{0C4A1D8B-CE1A-439F-B231-A4E701AD576B}" type="pres">
      <dgm:prSet presAssocID="{815F8888-8EE0-4F41-AAB5-47AC5E3CF285}" presName="hierChild4" presStyleCnt="0"/>
      <dgm:spPr/>
      <dgm:t>
        <a:bodyPr/>
        <a:lstStyle/>
        <a:p>
          <a:endParaRPr lang="pl-PL"/>
        </a:p>
      </dgm:t>
    </dgm:pt>
    <dgm:pt modelId="{6B516968-8918-4ACF-85C4-18D938276D9A}" type="pres">
      <dgm:prSet presAssocID="{4FB2903A-3B1B-4551-9831-402B272346F5}" presName="Name28" presStyleLbl="parChTrans1D4" presStyleIdx="0" presStyleCnt="4"/>
      <dgm:spPr/>
      <dgm:t>
        <a:bodyPr/>
        <a:lstStyle/>
        <a:p>
          <a:endParaRPr lang="pl-PL"/>
        </a:p>
      </dgm:t>
    </dgm:pt>
    <dgm:pt modelId="{D9DF41A8-9EAC-40C2-8223-75D9063303AA}" type="pres">
      <dgm:prSet presAssocID="{AF97883E-8DEE-4D1A-ADBE-A55688083BC6}" presName="hierRoot2" presStyleCnt="0">
        <dgm:presLayoutVars>
          <dgm:hierBranch val="init"/>
        </dgm:presLayoutVars>
      </dgm:prSet>
      <dgm:spPr/>
      <dgm:t>
        <a:bodyPr/>
        <a:lstStyle/>
        <a:p>
          <a:endParaRPr lang="pl-PL"/>
        </a:p>
      </dgm:t>
    </dgm:pt>
    <dgm:pt modelId="{9B2A5C0B-CB84-413C-8497-98FC7D336064}" type="pres">
      <dgm:prSet presAssocID="{AF97883E-8DEE-4D1A-ADBE-A55688083BC6}" presName="rootComposite2" presStyleCnt="0"/>
      <dgm:spPr/>
      <dgm:t>
        <a:bodyPr/>
        <a:lstStyle/>
        <a:p>
          <a:endParaRPr lang="pl-PL"/>
        </a:p>
      </dgm:t>
    </dgm:pt>
    <dgm:pt modelId="{33A8C2C1-37AA-41CD-B93D-122F5CA1C1A6}" type="pres">
      <dgm:prSet presAssocID="{AF97883E-8DEE-4D1A-ADBE-A55688083BC6}" presName="rootText2" presStyleLbl="alignAcc1" presStyleIdx="0" presStyleCnt="0" custLinFactY="-63180" custLinFactNeighborY="-100000">
        <dgm:presLayoutVars>
          <dgm:chPref val="3"/>
        </dgm:presLayoutVars>
      </dgm:prSet>
      <dgm:spPr/>
      <dgm:t>
        <a:bodyPr/>
        <a:lstStyle/>
        <a:p>
          <a:endParaRPr lang="pl-PL"/>
        </a:p>
      </dgm:t>
    </dgm:pt>
    <dgm:pt modelId="{53DB09ED-743E-45A9-B32C-FCDA2F5F20F2}" type="pres">
      <dgm:prSet presAssocID="{AF97883E-8DEE-4D1A-ADBE-A55688083BC6}" presName="topArc2" presStyleLbl="parChTrans1D1" presStyleIdx="8" presStyleCnt="24"/>
      <dgm:spPr>
        <a:solidFill>
          <a:schemeClr val="accent3">
            <a:lumMod val="20000"/>
            <a:lumOff val="80000"/>
          </a:schemeClr>
        </a:solidFill>
      </dgm:spPr>
      <dgm:t>
        <a:bodyPr/>
        <a:lstStyle/>
        <a:p>
          <a:endParaRPr lang="pl-PL"/>
        </a:p>
      </dgm:t>
    </dgm:pt>
    <dgm:pt modelId="{6F2C1CD5-2ED6-4A1C-ACF2-159B1B007A33}" type="pres">
      <dgm:prSet presAssocID="{AF97883E-8DEE-4D1A-ADBE-A55688083BC6}" presName="bottomArc2" presStyleLbl="parChTrans1D1" presStyleIdx="9" presStyleCnt="24"/>
      <dgm:spPr/>
      <dgm:t>
        <a:bodyPr/>
        <a:lstStyle/>
        <a:p>
          <a:endParaRPr lang="pl-PL"/>
        </a:p>
      </dgm:t>
    </dgm:pt>
    <dgm:pt modelId="{27967B42-0545-4048-8BA2-6C2F6D39BE6E}" type="pres">
      <dgm:prSet presAssocID="{AF97883E-8DEE-4D1A-ADBE-A55688083BC6}" presName="topConnNode2" presStyleLbl="node4" presStyleIdx="0" presStyleCnt="0"/>
      <dgm:spPr/>
      <dgm:t>
        <a:bodyPr/>
        <a:lstStyle/>
        <a:p>
          <a:endParaRPr lang="pl-PL"/>
        </a:p>
      </dgm:t>
    </dgm:pt>
    <dgm:pt modelId="{CD4D9099-1BC3-428C-B741-0196A63A2B8C}" type="pres">
      <dgm:prSet presAssocID="{AF97883E-8DEE-4D1A-ADBE-A55688083BC6}" presName="hierChild4" presStyleCnt="0"/>
      <dgm:spPr/>
      <dgm:t>
        <a:bodyPr/>
        <a:lstStyle/>
        <a:p>
          <a:endParaRPr lang="pl-PL"/>
        </a:p>
      </dgm:t>
    </dgm:pt>
    <dgm:pt modelId="{6F2F6C67-0F50-4CDB-B3AE-F371D132BC78}" type="pres">
      <dgm:prSet presAssocID="{AF97883E-8DEE-4D1A-ADBE-A55688083BC6}" presName="hierChild5" presStyleCnt="0"/>
      <dgm:spPr/>
      <dgm:t>
        <a:bodyPr/>
        <a:lstStyle/>
        <a:p>
          <a:endParaRPr lang="pl-PL"/>
        </a:p>
      </dgm:t>
    </dgm:pt>
    <dgm:pt modelId="{9B307854-FF37-4383-B027-8731258B4E76}" type="pres">
      <dgm:prSet presAssocID="{10FFE3C9-F5E1-47B2-A2C0-22521E06DFB6}" presName="Name28" presStyleLbl="parChTrans1D4" presStyleIdx="1" presStyleCnt="4"/>
      <dgm:spPr/>
      <dgm:t>
        <a:bodyPr/>
        <a:lstStyle/>
        <a:p>
          <a:endParaRPr lang="pl-PL"/>
        </a:p>
      </dgm:t>
    </dgm:pt>
    <dgm:pt modelId="{98A25358-C5AD-4A47-BE11-A8D0DF7598CA}" type="pres">
      <dgm:prSet presAssocID="{77A34C4F-1DD6-463E-A526-BFEAF7B4AD0A}" presName="hierRoot2" presStyleCnt="0">
        <dgm:presLayoutVars>
          <dgm:hierBranch val="init"/>
        </dgm:presLayoutVars>
      </dgm:prSet>
      <dgm:spPr/>
      <dgm:t>
        <a:bodyPr/>
        <a:lstStyle/>
        <a:p>
          <a:endParaRPr lang="pl-PL"/>
        </a:p>
      </dgm:t>
    </dgm:pt>
    <dgm:pt modelId="{9B04DA3E-F4BB-4E83-AE5A-BC03D7B12635}" type="pres">
      <dgm:prSet presAssocID="{77A34C4F-1DD6-463E-A526-BFEAF7B4AD0A}" presName="rootComposite2" presStyleCnt="0"/>
      <dgm:spPr/>
      <dgm:t>
        <a:bodyPr/>
        <a:lstStyle/>
        <a:p>
          <a:endParaRPr lang="pl-PL"/>
        </a:p>
      </dgm:t>
    </dgm:pt>
    <dgm:pt modelId="{468D19EA-2CFB-4930-B1EF-F7A26A6E4AEE}" type="pres">
      <dgm:prSet presAssocID="{77A34C4F-1DD6-463E-A526-BFEAF7B4AD0A}" presName="rootText2" presStyleLbl="alignAcc1" presStyleIdx="0" presStyleCnt="0" custLinFactY="-63180" custLinFactNeighborY="-100000">
        <dgm:presLayoutVars>
          <dgm:chPref val="3"/>
        </dgm:presLayoutVars>
      </dgm:prSet>
      <dgm:spPr/>
      <dgm:t>
        <a:bodyPr/>
        <a:lstStyle/>
        <a:p>
          <a:endParaRPr lang="pl-PL"/>
        </a:p>
      </dgm:t>
    </dgm:pt>
    <dgm:pt modelId="{C81E6163-86FE-4ADE-A4DB-953D46DECE49}" type="pres">
      <dgm:prSet presAssocID="{77A34C4F-1DD6-463E-A526-BFEAF7B4AD0A}" presName="topArc2" presStyleLbl="parChTrans1D1" presStyleIdx="10" presStyleCnt="24"/>
      <dgm:spPr>
        <a:solidFill>
          <a:schemeClr val="accent3">
            <a:lumMod val="20000"/>
            <a:lumOff val="80000"/>
          </a:schemeClr>
        </a:solidFill>
      </dgm:spPr>
      <dgm:t>
        <a:bodyPr/>
        <a:lstStyle/>
        <a:p>
          <a:endParaRPr lang="pl-PL"/>
        </a:p>
      </dgm:t>
    </dgm:pt>
    <dgm:pt modelId="{701AE81D-FA1A-4642-ABDE-33553CBA4C2F}" type="pres">
      <dgm:prSet presAssocID="{77A34C4F-1DD6-463E-A526-BFEAF7B4AD0A}" presName="bottomArc2" presStyleLbl="parChTrans1D1" presStyleIdx="11" presStyleCnt="24"/>
      <dgm:spPr/>
      <dgm:t>
        <a:bodyPr/>
        <a:lstStyle/>
        <a:p>
          <a:endParaRPr lang="pl-PL"/>
        </a:p>
      </dgm:t>
    </dgm:pt>
    <dgm:pt modelId="{47BA1C4A-1513-4E8A-A750-A79DB0F61448}" type="pres">
      <dgm:prSet presAssocID="{77A34C4F-1DD6-463E-A526-BFEAF7B4AD0A}" presName="topConnNode2" presStyleLbl="node4" presStyleIdx="0" presStyleCnt="0"/>
      <dgm:spPr/>
      <dgm:t>
        <a:bodyPr/>
        <a:lstStyle/>
        <a:p>
          <a:endParaRPr lang="pl-PL"/>
        </a:p>
      </dgm:t>
    </dgm:pt>
    <dgm:pt modelId="{38415B7B-22AA-431A-8A4F-0E8C767C4C19}" type="pres">
      <dgm:prSet presAssocID="{77A34C4F-1DD6-463E-A526-BFEAF7B4AD0A}" presName="hierChild4" presStyleCnt="0"/>
      <dgm:spPr/>
      <dgm:t>
        <a:bodyPr/>
        <a:lstStyle/>
        <a:p>
          <a:endParaRPr lang="pl-PL"/>
        </a:p>
      </dgm:t>
    </dgm:pt>
    <dgm:pt modelId="{AB2B7A89-09A2-4D21-89A4-0AF637E18547}" type="pres">
      <dgm:prSet presAssocID="{1BDFB514-E34E-403D-AD5A-A0949A3A6E92}" presName="Name28" presStyleLbl="parChTrans1D4" presStyleIdx="2" presStyleCnt="4"/>
      <dgm:spPr/>
      <dgm:t>
        <a:bodyPr/>
        <a:lstStyle/>
        <a:p>
          <a:endParaRPr lang="pl-PL"/>
        </a:p>
      </dgm:t>
    </dgm:pt>
    <dgm:pt modelId="{D3C189B8-CE5F-463F-86EF-706DCC10618F}" type="pres">
      <dgm:prSet presAssocID="{08A9AA25-183E-436F-85B8-EB3FA8F35DF9}" presName="hierRoot2" presStyleCnt="0">
        <dgm:presLayoutVars>
          <dgm:hierBranch val="init"/>
        </dgm:presLayoutVars>
      </dgm:prSet>
      <dgm:spPr/>
      <dgm:t>
        <a:bodyPr/>
        <a:lstStyle/>
        <a:p>
          <a:endParaRPr lang="pl-PL"/>
        </a:p>
      </dgm:t>
    </dgm:pt>
    <dgm:pt modelId="{8D3E5EB4-6690-4B9C-876E-8F87DBF9D026}" type="pres">
      <dgm:prSet presAssocID="{08A9AA25-183E-436F-85B8-EB3FA8F35DF9}" presName="rootComposite2" presStyleCnt="0"/>
      <dgm:spPr/>
      <dgm:t>
        <a:bodyPr/>
        <a:lstStyle/>
        <a:p>
          <a:endParaRPr lang="pl-PL"/>
        </a:p>
      </dgm:t>
    </dgm:pt>
    <dgm:pt modelId="{B7885707-BA40-4B73-8A53-11C58B1CB685}" type="pres">
      <dgm:prSet presAssocID="{08A9AA25-183E-436F-85B8-EB3FA8F35DF9}" presName="rootText2" presStyleLbl="alignAcc1" presStyleIdx="0" presStyleCnt="0" custScaleX="167199" custScaleY="161610" custLinFactY="-65915" custLinFactNeighborX="-59056" custLinFactNeighborY="-100000">
        <dgm:presLayoutVars>
          <dgm:chPref val="3"/>
        </dgm:presLayoutVars>
      </dgm:prSet>
      <dgm:spPr/>
      <dgm:t>
        <a:bodyPr/>
        <a:lstStyle/>
        <a:p>
          <a:endParaRPr lang="pl-PL"/>
        </a:p>
      </dgm:t>
    </dgm:pt>
    <dgm:pt modelId="{38406E49-0F6D-4235-80FA-DD876373ACBD}" type="pres">
      <dgm:prSet presAssocID="{08A9AA25-183E-436F-85B8-EB3FA8F35DF9}" presName="topArc2" presStyleLbl="parChTrans1D1" presStyleIdx="12" presStyleCnt="24"/>
      <dgm:spPr>
        <a:solidFill>
          <a:schemeClr val="accent3">
            <a:lumMod val="20000"/>
            <a:lumOff val="80000"/>
          </a:schemeClr>
        </a:solidFill>
      </dgm:spPr>
      <dgm:t>
        <a:bodyPr/>
        <a:lstStyle/>
        <a:p>
          <a:endParaRPr lang="pl-PL"/>
        </a:p>
      </dgm:t>
    </dgm:pt>
    <dgm:pt modelId="{0CD41DE6-8AB9-49EA-867C-E0D2D339A33F}" type="pres">
      <dgm:prSet presAssocID="{08A9AA25-183E-436F-85B8-EB3FA8F35DF9}" presName="bottomArc2" presStyleLbl="parChTrans1D1" presStyleIdx="13" presStyleCnt="24"/>
      <dgm:spPr/>
      <dgm:t>
        <a:bodyPr/>
        <a:lstStyle/>
        <a:p>
          <a:endParaRPr lang="pl-PL"/>
        </a:p>
      </dgm:t>
    </dgm:pt>
    <dgm:pt modelId="{5657EEBB-A00B-4D5B-AC5E-940B26FE0DAB}" type="pres">
      <dgm:prSet presAssocID="{08A9AA25-183E-436F-85B8-EB3FA8F35DF9}" presName="topConnNode2" presStyleLbl="node4" presStyleIdx="0" presStyleCnt="0"/>
      <dgm:spPr/>
      <dgm:t>
        <a:bodyPr/>
        <a:lstStyle/>
        <a:p>
          <a:endParaRPr lang="pl-PL"/>
        </a:p>
      </dgm:t>
    </dgm:pt>
    <dgm:pt modelId="{506F490C-B079-46C2-8D80-C672372936DD}" type="pres">
      <dgm:prSet presAssocID="{08A9AA25-183E-436F-85B8-EB3FA8F35DF9}" presName="hierChild4" presStyleCnt="0"/>
      <dgm:spPr/>
      <dgm:t>
        <a:bodyPr/>
        <a:lstStyle/>
        <a:p>
          <a:endParaRPr lang="pl-PL"/>
        </a:p>
      </dgm:t>
    </dgm:pt>
    <dgm:pt modelId="{A6B0777D-BD9B-4DF7-A77F-D8CBE6168180}" type="pres">
      <dgm:prSet presAssocID="{08A9AA25-183E-436F-85B8-EB3FA8F35DF9}" presName="hierChild5" presStyleCnt="0"/>
      <dgm:spPr/>
      <dgm:t>
        <a:bodyPr/>
        <a:lstStyle/>
        <a:p>
          <a:endParaRPr lang="pl-PL"/>
        </a:p>
      </dgm:t>
    </dgm:pt>
    <dgm:pt modelId="{67A9340D-8A6A-440D-9A3C-F4F812CE6CEE}" type="pres">
      <dgm:prSet presAssocID="{77A34C4F-1DD6-463E-A526-BFEAF7B4AD0A}" presName="hierChild5" presStyleCnt="0"/>
      <dgm:spPr/>
      <dgm:t>
        <a:bodyPr/>
        <a:lstStyle/>
        <a:p>
          <a:endParaRPr lang="pl-PL"/>
        </a:p>
      </dgm:t>
    </dgm:pt>
    <dgm:pt modelId="{1C27053A-950C-40A0-92EF-299941FBE971}" type="pres">
      <dgm:prSet presAssocID="{815F8888-8EE0-4F41-AAB5-47AC5E3CF285}" presName="hierChild5" presStyleCnt="0"/>
      <dgm:spPr/>
      <dgm:t>
        <a:bodyPr/>
        <a:lstStyle/>
        <a:p>
          <a:endParaRPr lang="pl-PL"/>
        </a:p>
      </dgm:t>
    </dgm:pt>
    <dgm:pt modelId="{2A4F6DB1-1B53-4B62-95C9-2218E11AEF84}" type="pres">
      <dgm:prSet presAssocID="{C5CFA7CE-CF1B-4531-9257-5FED48A616F3}" presName="hierChild5" presStyleCnt="0"/>
      <dgm:spPr/>
    </dgm:pt>
    <dgm:pt modelId="{96E335E1-A269-4D6A-843B-63FEAF7EF129}" type="pres">
      <dgm:prSet presAssocID="{B5CC0EE7-8C0B-457D-94AC-A1CFB00F9F79}" presName="Name28" presStyleLbl="parChTrans1D2" presStyleIdx="1" presStyleCnt="3"/>
      <dgm:spPr/>
      <dgm:t>
        <a:bodyPr/>
        <a:lstStyle/>
        <a:p>
          <a:endParaRPr lang="pl-PL"/>
        </a:p>
      </dgm:t>
    </dgm:pt>
    <dgm:pt modelId="{3B493F6C-95B6-4898-B723-BD834A85D36F}" type="pres">
      <dgm:prSet presAssocID="{22D2C2AA-FD87-48BB-B9BE-B29504C36507}" presName="hierRoot2" presStyleCnt="0">
        <dgm:presLayoutVars>
          <dgm:hierBranch val="init"/>
        </dgm:presLayoutVars>
      </dgm:prSet>
      <dgm:spPr/>
    </dgm:pt>
    <dgm:pt modelId="{8D2A988B-139C-47B8-8245-B856FBA71D24}" type="pres">
      <dgm:prSet presAssocID="{22D2C2AA-FD87-48BB-B9BE-B29504C36507}" presName="rootComposite2" presStyleCnt="0"/>
      <dgm:spPr/>
    </dgm:pt>
    <dgm:pt modelId="{9A063280-5262-453F-9272-8CEB00DF0FFE}" type="pres">
      <dgm:prSet presAssocID="{22D2C2AA-FD87-48BB-B9BE-B29504C36507}" presName="rootText2" presStyleLbl="alignAcc1" presStyleIdx="0" presStyleCnt="0" custScaleX="197727" custScaleY="143906" custLinFactY="98009" custLinFactNeighborX="-21495" custLinFactNeighborY="100000">
        <dgm:presLayoutVars>
          <dgm:chPref val="3"/>
        </dgm:presLayoutVars>
      </dgm:prSet>
      <dgm:spPr/>
      <dgm:t>
        <a:bodyPr/>
        <a:lstStyle/>
        <a:p>
          <a:endParaRPr lang="pl-PL"/>
        </a:p>
      </dgm:t>
    </dgm:pt>
    <dgm:pt modelId="{B469F3BB-6D7E-44BD-A9AC-793BA5A01403}" type="pres">
      <dgm:prSet presAssocID="{22D2C2AA-FD87-48BB-B9BE-B29504C36507}" presName="topArc2" presStyleLbl="parChTrans1D1" presStyleIdx="14" presStyleCnt="24"/>
      <dgm:spPr>
        <a:solidFill>
          <a:schemeClr val="bg1">
            <a:lumMod val="85000"/>
          </a:schemeClr>
        </a:solidFill>
      </dgm:spPr>
      <dgm:t>
        <a:bodyPr/>
        <a:lstStyle/>
        <a:p>
          <a:endParaRPr lang="pl-PL"/>
        </a:p>
      </dgm:t>
    </dgm:pt>
    <dgm:pt modelId="{501E495B-3561-4696-B3D0-555E2AFC1A9C}" type="pres">
      <dgm:prSet presAssocID="{22D2C2AA-FD87-48BB-B9BE-B29504C36507}" presName="bottomArc2" presStyleLbl="parChTrans1D1" presStyleIdx="15" presStyleCnt="24"/>
      <dgm:spPr/>
    </dgm:pt>
    <dgm:pt modelId="{692F60FB-74B3-4BB1-8775-CA1F036F8E11}" type="pres">
      <dgm:prSet presAssocID="{22D2C2AA-FD87-48BB-B9BE-B29504C36507}" presName="topConnNode2" presStyleLbl="node2" presStyleIdx="0" presStyleCnt="0"/>
      <dgm:spPr/>
      <dgm:t>
        <a:bodyPr/>
        <a:lstStyle/>
        <a:p>
          <a:endParaRPr lang="pl-PL"/>
        </a:p>
      </dgm:t>
    </dgm:pt>
    <dgm:pt modelId="{35672CCF-7561-477B-93F7-C12AB4DC2CA1}" type="pres">
      <dgm:prSet presAssocID="{22D2C2AA-FD87-48BB-B9BE-B29504C36507}" presName="hierChild4" presStyleCnt="0"/>
      <dgm:spPr/>
    </dgm:pt>
    <dgm:pt modelId="{2E34F818-E5BE-4BAF-A46E-BE48B8F1BC50}" type="pres">
      <dgm:prSet presAssocID="{8E9A569A-842F-49DD-A935-7601EEBD460E}" presName="Name28" presStyleLbl="parChTrans1D3" presStyleIdx="1" presStyleCnt="3"/>
      <dgm:spPr/>
      <dgm:t>
        <a:bodyPr/>
        <a:lstStyle/>
        <a:p>
          <a:endParaRPr lang="pl-PL"/>
        </a:p>
      </dgm:t>
    </dgm:pt>
    <dgm:pt modelId="{32DA4F02-3576-4F89-ABC1-19C76CAD56F0}" type="pres">
      <dgm:prSet presAssocID="{44EE5253-9D4A-4E2F-89DB-EC3389E32E42}" presName="hierRoot2" presStyleCnt="0">
        <dgm:presLayoutVars>
          <dgm:hierBranch val="init"/>
        </dgm:presLayoutVars>
      </dgm:prSet>
      <dgm:spPr/>
    </dgm:pt>
    <dgm:pt modelId="{82196FC8-F2D1-41AB-B016-3C3DF8E9234A}" type="pres">
      <dgm:prSet presAssocID="{44EE5253-9D4A-4E2F-89DB-EC3389E32E42}" presName="rootComposite2" presStyleCnt="0"/>
      <dgm:spPr/>
    </dgm:pt>
    <dgm:pt modelId="{9703124F-9664-4E46-A7AC-8B7006132B6E}" type="pres">
      <dgm:prSet presAssocID="{44EE5253-9D4A-4E2F-89DB-EC3389E32E42}" presName="rootText2" presStyleLbl="alignAcc1" presStyleIdx="0" presStyleCnt="0" custScaleX="209391" custScaleY="170898" custLinFactY="224312" custLinFactNeighborX="-18097" custLinFactNeighborY="300000">
        <dgm:presLayoutVars>
          <dgm:chPref val="3"/>
        </dgm:presLayoutVars>
      </dgm:prSet>
      <dgm:spPr/>
      <dgm:t>
        <a:bodyPr/>
        <a:lstStyle/>
        <a:p>
          <a:endParaRPr lang="pl-PL"/>
        </a:p>
      </dgm:t>
    </dgm:pt>
    <dgm:pt modelId="{F171F00C-7BD1-40C2-8F33-41EE0AE81AB4}" type="pres">
      <dgm:prSet presAssocID="{44EE5253-9D4A-4E2F-89DB-EC3389E32E42}" presName="topArc2" presStyleLbl="parChTrans1D1" presStyleIdx="16" presStyleCnt="24"/>
      <dgm:spPr>
        <a:solidFill>
          <a:schemeClr val="bg1">
            <a:lumMod val="65000"/>
          </a:schemeClr>
        </a:solidFill>
      </dgm:spPr>
      <dgm:t>
        <a:bodyPr/>
        <a:lstStyle/>
        <a:p>
          <a:endParaRPr lang="pl-PL"/>
        </a:p>
      </dgm:t>
    </dgm:pt>
    <dgm:pt modelId="{EC14B1C0-F758-4A1B-BBD3-4A267AB8693E}" type="pres">
      <dgm:prSet presAssocID="{44EE5253-9D4A-4E2F-89DB-EC3389E32E42}" presName="bottomArc2" presStyleLbl="parChTrans1D1" presStyleIdx="17" presStyleCnt="24"/>
      <dgm:spPr/>
    </dgm:pt>
    <dgm:pt modelId="{2E792F96-F68C-4F72-AEE5-B90108CDC70A}" type="pres">
      <dgm:prSet presAssocID="{44EE5253-9D4A-4E2F-89DB-EC3389E32E42}" presName="topConnNode2" presStyleLbl="node3" presStyleIdx="0" presStyleCnt="0"/>
      <dgm:spPr/>
      <dgm:t>
        <a:bodyPr/>
        <a:lstStyle/>
        <a:p>
          <a:endParaRPr lang="pl-PL"/>
        </a:p>
      </dgm:t>
    </dgm:pt>
    <dgm:pt modelId="{48E29D73-DC66-413E-86D2-3CC144E68CB0}" type="pres">
      <dgm:prSet presAssocID="{44EE5253-9D4A-4E2F-89DB-EC3389E32E42}" presName="hierChild4" presStyleCnt="0"/>
      <dgm:spPr/>
    </dgm:pt>
    <dgm:pt modelId="{F3133F34-A967-49DB-B0D1-2E8343630708}" type="pres">
      <dgm:prSet presAssocID="{78790E4F-A1A9-41CC-9A84-18BC4841C848}" presName="Name28" presStyleLbl="parChTrans1D4" presStyleIdx="3" presStyleCnt="4"/>
      <dgm:spPr/>
      <dgm:t>
        <a:bodyPr/>
        <a:lstStyle/>
        <a:p>
          <a:endParaRPr lang="pl-PL"/>
        </a:p>
      </dgm:t>
    </dgm:pt>
    <dgm:pt modelId="{26B1D847-82A5-4160-97F1-53E02DFDA004}" type="pres">
      <dgm:prSet presAssocID="{5086B940-BD74-4B5C-85E5-BE971AC2646E}" presName="hierRoot2" presStyleCnt="0">
        <dgm:presLayoutVars>
          <dgm:hierBranch val="init"/>
        </dgm:presLayoutVars>
      </dgm:prSet>
      <dgm:spPr/>
    </dgm:pt>
    <dgm:pt modelId="{7EF6B441-0AED-4541-A00E-054D3A10C692}" type="pres">
      <dgm:prSet presAssocID="{5086B940-BD74-4B5C-85E5-BE971AC2646E}" presName="rootComposite2" presStyleCnt="0"/>
      <dgm:spPr/>
    </dgm:pt>
    <dgm:pt modelId="{BCFB98C7-A870-41B0-B871-F415032CD41A}" type="pres">
      <dgm:prSet presAssocID="{5086B940-BD74-4B5C-85E5-BE971AC2646E}" presName="rootText2" presStyleLbl="alignAcc1" presStyleIdx="0" presStyleCnt="0" custScaleX="189430" custScaleY="191368" custLinFactY="94369" custLinFactNeighborX="38348" custLinFactNeighborY="100000">
        <dgm:presLayoutVars>
          <dgm:chPref val="3"/>
        </dgm:presLayoutVars>
      </dgm:prSet>
      <dgm:spPr/>
      <dgm:t>
        <a:bodyPr/>
        <a:lstStyle/>
        <a:p>
          <a:endParaRPr lang="pl-PL"/>
        </a:p>
      </dgm:t>
    </dgm:pt>
    <dgm:pt modelId="{B7F12E13-2ED7-45F4-8BBF-D5496218AE2D}" type="pres">
      <dgm:prSet presAssocID="{5086B940-BD74-4B5C-85E5-BE971AC2646E}" presName="topArc2" presStyleLbl="parChTrans1D1" presStyleIdx="18" presStyleCnt="24"/>
      <dgm:spPr/>
    </dgm:pt>
    <dgm:pt modelId="{5B8F5551-00A9-4A27-95AB-56E00AE4FF01}" type="pres">
      <dgm:prSet presAssocID="{5086B940-BD74-4B5C-85E5-BE971AC2646E}" presName="bottomArc2" presStyleLbl="parChTrans1D1" presStyleIdx="19" presStyleCnt="24"/>
      <dgm:spPr/>
    </dgm:pt>
    <dgm:pt modelId="{F26BA1B7-F183-4531-AFF7-65A655F17576}" type="pres">
      <dgm:prSet presAssocID="{5086B940-BD74-4B5C-85E5-BE971AC2646E}" presName="topConnNode2" presStyleLbl="node4" presStyleIdx="0" presStyleCnt="0"/>
      <dgm:spPr/>
      <dgm:t>
        <a:bodyPr/>
        <a:lstStyle/>
        <a:p>
          <a:endParaRPr lang="pl-PL"/>
        </a:p>
      </dgm:t>
    </dgm:pt>
    <dgm:pt modelId="{CE221294-101E-4266-9994-C340DD6F71DC}" type="pres">
      <dgm:prSet presAssocID="{5086B940-BD74-4B5C-85E5-BE971AC2646E}" presName="hierChild4" presStyleCnt="0"/>
      <dgm:spPr/>
    </dgm:pt>
    <dgm:pt modelId="{344FE5A9-3E17-49D0-83D4-76F7E5349962}" type="pres">
      <dgm:prSet presAssocID="{5086B940-BD74-4B5C-85E5-BE971AC2646E}" presName="hierChild5" presStyleCnt="0"/>
      <dgm:spPr/>
    </dgm:pt>
    <dgm:pt modelId="{C123081F-27B2-4929-B06E-6E09E9661945}" type="pres">
      <dgm:prSet presAssocID="{44EE5253-9D4A-4E2F-89DB-EC3389E32E42}" presName="hierChild5" presStyleCnt="0"/>
      <dgm:spPr/>
    </dgm:pt>
    <dgm:pt modelId="{6526B00C-C528-4045-83FC-E1814F757944}" type="pres">
      <dgm:prSet presAssocID="{22D2C2AA-FD87-48BB-B9BE-B29504C36507}" presName="hierChild5" presStyleCnt="0"/>
      <dgm:spPr/>
    </dgm:pt>
    <dgm:pt modelId="{619EDF04-110B-438A-83D2-921DA70C8D6F}" type="pres">
      <dgm:prSet presAssocID="{28334AC1-4366-4487-8DBE-187C2DFF5D6D}" presName="Name28" presStyleLbl="parChTrans1D2" presStyleIdx="2" presStyleCnt="3"/>
      <dgm:spPr/>
      <dgm:t>
        <a:bodyPr/>
        <a:lstStyle/>
        <a:p>
          <a:endParaRPr lang="pl-PL"/>
        </a:p>
      </dgm:t>
    </dgm:pt>
    <dgm:pt modelId="{BB311512-EE74-4402-A918-76B1F0D2DE07}" type="pres">
      <dgm:prSet presAssocID="{3303024D-02A0-426C-B7E3-338C7151CDB5}" presName="hierRoot2" presStyleCnt="0">
        <dgm:presLayoutVars>
          <dgm:hierBranch val="init"/>
        </dgm:presLayoutVars>
      </dgm:prSet>
      <dgm:spPr/>
      <dgm:t>
        <a:bodyPr/>
        <a:lstStyle/>
        <a:p>
          <a:endParaRPr lang="pl-PL"/>
        </a:p>
      </dgm:t>
    </dgm:pt>
    <dgm:pt modelId="{F5FCFE4B-123C-419D-AA79-381B191DD9A2}" type="pres">
      <dgm:prSet presAssocID="{3303024D-02A0-426C-B7E3-338C7151CDB5}" presName="rootComposite2" presStyleCnt="0"/>
      <dgm:spPr/>
      <dgm:t>
        <a:bodyPr/>
        <a:lstStyle/>
        <a:p>
          <a:endParaRPr lang="pl-PL"/>
        </a:p>
      </dgm:t>
    </dgm:pt>
    <dgm:pt modelId="{F6C2BCF1-562E-4A39-945D-D0015E00BD5D}" type="pres">
      <dgm:prSet presAssocID="{3303024D-02A0-426C-B7E3-338C7151CDB5}" presName="rootText2" presStyleLbl="alignAcc1" presStyleIdx="0" presStyleCnt="0" custScaleX="133751" custScaleY="132813" custLinFactY="-46662" custLinFactNeighborX="53471" custLinFactNeighborY="-100000">
        <dgm:presLayoutVars>
          <dgm:chPref val="3"/>
        </dgm:presLayoutVars>
      </dgm:prSet>
      <dgm:spPr/>
      <dgm:t>
        <a:bodyPr/>
        <a:lstStyle/>
        <a:p>
          <a:endParaRPr lang="pl-PL"/>
        </a:p>
      </dgm:t>
    </dgm:pt>
    <dgm:pt modelId="{F2F7E2F2-C4B6-4481-849D-A7D6FB8CCB13}" type="pres">
      <dgm:prSet presAssocID="{3303024D-02A0-426C-B7E3-338C7151CDB5}" presName="topArc2" presStyleLbl="parChTrans1D1" presStyleIdx="20" presStyleCnt="24"/>
      <dgm:spPr>
        <a:solidFill>
          <a:schemeClr val="accent1">
            <a:lumMod val="60000"/>
            <a:lumOff val="40000"/>
          </a:schemeClr>
        </a:solidFill>
      </dgm:spPr>
      <dgm:t>
        <a:bodyPr/>
        <a:lstStyle/>
        <a:p>
          <a:endParaRPr lang="pl-PL"/>
        </a:p>
      </dgm:t>
    </dgm:pt>
    <dgm:pt modelId="{7C8D15C8-724E-4134-8B58-CA26378DD987}" type="pres">
      <dgm:prSet presAssocID="{3303024D-02A0-426C-B7E3-338C7151CDB5}" presName="bottomArc2" presStyleLbl="parChTrans1D1" presStyleIdx="21" presStyleCnt="24"/>
      <dgm:spPr/>
      <dgm:t>
        <a:bodyPr/>
        <a:lstStyle/>
        <a:p>
          <a:endParaRPr lang="pl-PL"/>
        </a:p>
      </dgm:t>
    </dgm:pt>
    <dgm:pt modelId="{4E4BF918-0853-41D7-AB95-F5749FE3D173}" type="pres">
      <dgm:prSet presAssocID="{3303024D-02A0-426C-B7E3-338C7151CDB5}" presName="topConnNode2" presStyleLbl="node2" presStyleIdx="0" presStyleCnt="0"/>
      <dgm:spPr/>
      <dgm:t>
        <a:bodyPr/>
        <a:lstStyle/>
        <a:p>
          <a:endParaRPr lang="pl-PL"/>
        </a:p>
      </dgm:t>
    </dgm:pt>
    <dgm:pt modelId="{CE124980-482B-444C-A1D1-190B8A903DFB}" type="pres">
      <dgm:prSet presAssocID="{3303024D-02A0-426C-B7E3-338C7151CDB5}" presName="hierChild4" presStyleCnt="0"/>
      <dgm:spPr/>
      <dgm:t>
        <a:bodyPr/>
        <a:lstStyle/>
        <a:p>
          <a:endParaRPr lang="pl-PL"/>
        </a:p>
      </dgm:t>
    </dgm:pt>
    <dgm:pt modelId="{44D9CBD7-0B19-4A14-BEFC-C67F2E521CD2}" type="pres">
      <dgm:prSet presAssocID="{BC8A4B32-0AB7-4372-8307-FE76E41A4D0F}" presName="Name28" presStyleLbl="parChTrans1D3" presStyleIdx="2" presStyleCnt="3"/>
      <dgm:spPr/>
      <dgm:t>
        <a:bodyPr/>
        <a:lstStyle/>
        <a:p>
          <a:endParaRPr lang="pl-PL"/>
        </a:p>
      </dgm:t>
    </dgm:pt>
    <dgm:pt modelId="{B6BD2A66-C078-410D-92A4-41F7A063406D}" type="pres">
      <dgm:prSet presAssocID="{5625C5EE-111E-41CC-8AD0-663233389E9F}" presName="hierRoot2" presStyleCnt="0">
        <dgm:presLayoutVars>
          <dgm:hierBranch val="init"/>
        </dgm:presLayoutVars>
      </dgm:prSet>
      <dgm:spPr/>
      <dgm:t>
        <a:bodyPr/>
        <a:lstStyle/>
        <a:p>
          <a:endParaRPr lang="pl-PL"/>
        </a:p>
      </dgm:t>
    </dgm:pt>
    <dgm:pt modelId="{24F1BCFF-33C0-4EAA-B749-F50CDFB2F2FC}" type="pres">
      <dgm:prSet presAssocID="{5625C5EE-111E-41CC-8AD0-663233389E9F}" presName="rootComposite2" presStyleCnt="0"/>
      <dgm:spPr/>
      <dgm:t>
        <a:bodyPr/>
        <a:lstStyle/>
        <a:p>
          <a:endParaRPr lang="pl-PL"/>
        </a:p>
      </dgm:t>
    </dgm:pt>
    <dgm:pt modelId="{945FAAFC-A346-4A4B-A337-3A1BE2DBA5DD}" type="pres">
      <dgm:prSet presAssocID="{5625C5EE-111E-41CC-8AD0-663233389E9F}" presName="rootText2" presStyleLbl="alignAcc1" presStyleIdx="0" presStyleCnt="0" custLinFactY="100000" custLinFactNeighborX="-45746" custLinFactNeighborY="153096">
        <dgm:presLayoutVars>
          <dgm:chPref val="3"/>
        </dgm:presLayoutVars>
      </dgm:prSet>
      <dgm:spPr/>
      <dgm:t>
        <a:bodyPr/>
        <a:lstStyle/>
        <a:p>
          <a:endParaRPr lang="pl-PL"/>
        </a:p>
      </dgm:t>
    </dgm:pt>
    <dgm:pt modelId="{E8B99781-86FE-41C4-B352-BF2BFAAE94A0}" type="pres">
      <dgm:prSet presAssocID="{5625C5EE-111E-41CC-8AD0-663233389E9F}" presName="topArc2" presStyleLbl="parChTrans1D1" presStyleIdx="22" presStyleCnt="24"/>
      <dgm:spPr>
        <a:solidFill>
          <a:schemeClr val="accent1">
            <a:lumMod val="60000"/>
            <a:lumOff val="40000"/>
          </a:schemeClr>
        </a:solidFill>
      </dgm:spPr>
      <dgm:t>
        <a:bodyPr/>
        <a:lstStyle/>
        <a:p>
          <a:endParaRPr lang="pl-PL"/>
        </a:p>
      </dgm:t>
    </dgm:pt>
    <dgm:pt modelId="{79582BBC-1F45-4B42-A0E4-8F03F064D8E0}" type="pres">
      <dgm:prSet presAssocID="{5625C5EE-111E-41CC-8AD0-663233389E9F}" presName="bottomArc2" presStyleLbl="parChTrans1D1" presStyleIdx="23" presStyleCnt="24"/>
      <dgm:spPr/>
      <dgm:t>
        <a:bodyPr/>
        <a:lstStyle/>
        <a:p>
          <a:endParaRPr lang="pl-PL"/>
        </a:p>
      </dgm:t>
    </dgm:pt>
    <dgm:pt modelId="{779F5A4A-10A5-40EA-98BD-C57ED49B363E}" type="pres">
      <dgm:prSet presAssocID="{5625C5EE-111E-41CC-8AD0-663233389E9F}" presName="topConnNode2" presStyleLbl="node3" presStyleIdx="0" presStyleCnt="0"/>
      <dgm:spPr/>
      <dgm:t>
        <a:bodyPr/>
        <a:lstStyle/>
        <a:p>
          <a:endParaRPr lang="pl-PL"/>
        </a:p>
      </dgm:t>
    </dgm:pt>
    <dgm:pt modelId="{1A7A32ED-0F91-43FE-8759-C9361EED8216}" type="pres">
      <dgm:prSet presAssocID="{5625C5EE-111E-41CC-8AD0-663233389E9F}" presName="hierChild4" presStyleCnt="0"/>
      <dgm:spPr/>
      <dgm:t>
        <a:bodyPr/>
        <a:lstStyle/>
        <a:p>
          <a:endParaRPr lang="pl-PL"/>
        </a:p>
      </dgm:t>
    </dgm:pt>
    <dgm:pt modelId="{3880F83E-3723-4EF6-B93F-D08459ABD91E}" type="pres">
      <dgm:prSet presAssocID="{5625C5EE-111E-41CC-8AD0-663233389E9F}" presName="hierChild5" presStyleCnt="0"/>
      <dgm:spPr/>
      <dgm:t>
        <a:bodyPr/>
        <a:lstStyle/>
        <a:p>
          <a:endParaRPr lang="pl-PL"/>
        </a:p>
      </dgm:t>
    </dgm:pt>
    <dgm:pt modelId="{E4DEB27A-C39B-44E4-816A-DEAE01621642}" type="pres">
      <dgm:prSet presAssocID="{3303024D-02A0-426C-B7E3-338C7151CDB5}" presName="hierChild5" presStyleCnt="0"/>
      <dgm:spPr/>
      <dgm:t>
        <a:bodyPr/>
        <a:lstStyle/>
        <a:p>
          <a:endParaRPr lang="pl-PL"/>
        </a:p>
      </dgm:t>
    </dgm:pt>
    <dgm:pt modelId="{7972BF7B-9C96-4A66-9ACD-2749F182B99D}" type="pres">
      <dgm:prSet presAssocID="{E199B4F0-8524-4AFD-B6CF-0BB7001E5DB9}" presName="hierChild3" presStyleCnt="0"/>
      <dgm:spPr/>
    </dgm:pt>
  </dgm:ptLst>
  <dgm:cxnLst>
    <dgm:cxn modelId="{8ED4D200-AE89-457C-8B9C-8AA71B36811A}" type="presOf" srcId="{10FFE3C9-F5E1-47B2-A2C0-22521E06DFB6}" destId="{9B307854-FF37-4383-B027-8731258B4E76}" srcOrd="0" destOrd="0" presId="urn:microsoft.com/office/officeart/2008/layout/HalfCircleOrganizationChart"/>
    <dgm:cxn modelId="{C3BFA51E-6A02-4BD5-B810-84F4857291AE}" srcId="{815F8888-8EE0-4F41-AAB5-47AC5E3CF285}" destId="{77A34C4F-1DD6-463E-A526-BFEAF7B4AD0A}" srcOrd="1" destOrd="0" parTransId="{10FFE3C9-F5E1-47B2-A2C0-22521E06DFB6}" sibTransId="{20CF2D75-8648-4240-8260-81DA9E5ED5D1}"/>
    <dgm:cxn modelId="{DBB38239-8E14-4929-9799-C561981C3027}" type="presOf" srcId="{443D5482-C033-4E00-80FA-24C3E76B353C}" destId="{7F087E8D-A51D-4D47-9F51-569AF44D02C6}" srcOrd="0" destOrd="0" presId="urn:microsoft.com/office/officeart/2008/layout/HalfCircleOrganizationChart"/>
    <dgm:cxn modelId="{E6CEC31C-ED49-4570-ADA3-071056B3FDF3}" srcId="{44EE5253-9D4A-4E2F-89DB-EC3389E32E42}" destId="{5086B940-BD74-4B5C-85E5-BE971AC2646E}" srcOrd="0" destOrd="0" parTransId="{78790E4F-A1A9-41CC-9A84-18BC4841C848}" sibTransId="{F9953F67-FFB0-436A-BE78-F9B471A6E595}"/>
    <dgm:cxn modelId="{78DC02FE-95BB-4AE8-BDE9-AE3AD64CB446}" type="presOf" srcId="{3303024D-02A0-426C-B7E3-338C7151CDB5}" destId="{4E4BF918-0853-41D7-AB95-F5749FE3D173}" srcOrd="1" destOrd="0" presId="urn:microsoft.com/office/officeart/2008/layout/HalfCircleOrganizationChart"/>
    <dgm:cxn modelId="{581CB97E-1FA5-4621-B087-81806C0670E2}" srcId="{E199B4F0-8524-4AFD-B6CF-0BB7001E5DB9}" destId="{22D2C2AA-FD87-48BB-B9BE-B29504C36507}" srcOrd="1" destOrd="0" parTransId="{B5CC0EE7-8C0B-457D-94AC-A1CFB00F9F79}" sibTransId="{5A15F3D8-1FF7-4B2E-842D-F97AE899E6F3}"/>
    <dgm:cxn modelId="{89FCB93A-051B-4190-BCB2-65F28693DD9C}" type="presOf" srcId="{5086B940-BD74-4B5C-85E5-BE971AC2646E}" destId="{BCFB98C7-A870-41B0-B871-F415032CD41A}" srcOrd="0" destOrd="0" presId="urn:microsoft.com/office/officeart/2008/layout/HalfCircleOrganizationChart"/>
    <dgm:cxn modelId="{50F72C3A-2DE2-4009-8CA6-554B47239E4E}" type="presOf" srcId="{D34E8E8C-0373-4CB1-BA6A-BAEF418F84DA}" destId="{0F13119C-2E5B-4F8E-BCC0-CCD72ED76BBC}" srcOrd="0" destOrd="0" presId="urn:microsoft.com/office/officeart/2008/layout/HalfCircleOrganizationChart"/>
    <dgm:cxn modelId="{7F0AC5B7-0213-4E3D-8F4C-73C527D376E3}" type="presOf" srcId="{5086B940-BD74-4B5C-85E5-BE971AC2646E}" destId="{F26BA1B7-F183-4531-AFF7-65A655F17576}" srcOrd="1" destOrd="0" presId="urn:microsoft.com/office/officeart/2008/layout/HalfCircleOrganizationChart"/>
    <dgm:cxn modelId="{02C13041-6617-401B-BC90-BB0B0B48345B}" srcId="{77A34C4F-1DD6-463E-A526-BFEAF7B4AD0A}" destId="{08A9AA25-183E-436F-85B8-EB3FA8F35DF9}" srcOrd="0" destOrd="0" parTransId="{1BDFB514-E34E-403D-AD5A-A0949A3A6E92}" sibTransId="{2E826C02-16FD-4670-B983-1C10D0F8692A}"/>
    <dgm:cxn modelId="{953F9A08-FE4D-4560-9287-02CAF1BBD466}" type="presOf" srcId="{22D2C2AA-FD87-48BB-B9BE-B29504C36507}" destId="{9A063280-5262-453F-9272-8CEB00DF0FFE}" srcOrd="0" destOrd="0" presId="urn:microsoft.com/office/officeart/2008/layout/HalfCircleOrganizationChart"/>
    <dgm:cxn modelId="{943A8307-9E64-44F6-AA57-7664F0AACF94}" srcId="{E199B4F0-8524-4AFD-B6CF-0BB7001E5DB9}" destId="{C5CFA7CE-CF1B-4531-9257-5FED48A616F3}" srcOrd="0" destOrd="0" parTransId="{443D5482-C033-4E00-80FA-24C3E76B353C}" sibTransId="{91FF865F-6DBE-4F09-AC78-241DE1BE81A2}"/>
    <dgm:cxn modelId="{812DB5E8-1C88-4B46-8DCF-77B6D8552CFC}" srcId="{C5CFA7CE-CF1B-4531-9257-5FED48A616F3}" destId="{815F8888-8EE0-4F41-AAB5-47AC5E3CF285}" srcOrd="0" destOrd="0" parTransId="{146C52C9-9EF6-4B6F-AF8F-8A829526C6DB}" sibTransId="{9ECF09B3-CDFD-49F8-9235-B489AC1ADF1A}"/>
    <dgm:cxn modelId="{626508D0-094F-40B0-8ED3-512567EB8E37}" type="presOf" srcId="{C5CFA7CE-CF1B-4531-9257-5FED48A616F3}" destId="{F6FB0740-51B6-4EB2-96FC-3E5EFE4AB154}" srcOrd="1" destOrd="0" presId="urn:microsoft.com/office/officeart/2008/layout/HalfCircleOrganizationChart"/>
    <dgm:cxn modelId="{975CE898-2B45-490E-81A1-367A6281898D}" type="presOf" srcId="{8E9A569A-842F-49DD-A935-7601EEBD460E}" destId="{2E34F818-E5BE-4BAF-A46E-BE48B8F1BC50}" srcOrd="0" destOrd="0" presId="urn:microsoft.com/office/officeart/2008/layout/HalfCircleOrganizationChart"/>
    <dgm:cxn modelId="{8593FA28-3F1E-4B3D-B826-CA3206A2BE3E}" type="presOf" srcId="{08A9AA25-183E-436F-85B8-EB3FA8F35DF9}" destId="{B7885707-BA40-4B73-8A53-11C58B1CB685}" srcOrd="0" destOrd="0" presId="urn:microsoft.com/office/officeart/2008/layout/HalfCircleOrganizationChart"/>
    <dgm:cxn modelId="{701231FD-E648-4AF8-8A77-ABF21D6FCE18}" type="presOf" srcId="{1BDFB514-E34E-403D-AD5A-A0949A3A6E92}" destId="{AB2B7A89-09A2-4D21-89A4-0AF637E18547}" srcOrd="0" destOrd="0" presId="urn:microsoft.com/office/officeart/2008/layout/HalfCircleOrganizationChart"/>
    <dgm:cxn modelId="{833D4626-799B-4748-982C-1478C9C045BB}" type="presOf" srcId="{78790E4F-A1A9-41CC-9A84-18BC4841C848}" destId="{F3133F34-A967-49DB-B0D1-2E8343630708}" srcOrd="0" destOrd="0" presId="urn:microsoft.com/office/officeart/2008/layout/HalfCircleOrganizationChart"/>
    <dgm:cxn modelId="{DFA01DA8-264F-4ED7-8109-A0B11A3EC85C}" srcId="{D34E8E8C-0373-4CB1-BA6A-BAEF418F84DA}" destId="{4F29A8F8-BB64-45C5-94A3-A344D28838D5}" srcOrd="0" destOrd="0" parTransId="{44116046-254C-4182-9E77-FA9AE194FCAA}" sibTransId="{E2AEDC77-4546-4CF9-99A3-6AAE7EC30EC4}"/>
    <dgm:cxn modelId="{8442EC0A-FC62-4180-ACFA-3D19957326FF}" type="presOf" srcId="{815F8888-8EE0-4F41-AAB5-47AC5E3CF285}" destId="{BA3E3B16-EE5C-4E66-B45F-B7A4633963EB}" srcOrd="1" destOrd="0" presId="urn:microsoft.com/office/officeart/2008/layout/HalfCircleOrganizationChart"/>
    <dgm:cxn modelId="{8F5E6F24-187E-43A8-A6E8-0FBA72294609}" type="presOf" srcId="{3303024D-02A0-426C-B7E3-338C7151CDB5}" destId="{F6C2BCF1-562E-4A39-945D-D0015E00BD5D}" srcOrd="0" destOrd="0" presId="urn:microsoft.com/office/officeart/2008/layout/HalfCircleOrganizationChart"/>
    <dgm:cxn modelId="{7C8EE372-7E5F-4014-B208-44BB2F017EC9}" srcId="{3303024D-02A0-426C-B7E3-338C7151CDB5}" destId="{5625C5EE-111E-41CC-8AD0-663233389E9F}" srcOrd="0" destOrd="0" parTransId="{BC8A4B32-0AB7-4372-8307-FE76E41A4D0F}" sibTransId="{856CA764-4BC0-4595-9410-18091C686F7D}"/>
    <dgm:cxn modelId="{ACFD2B55-597E-47E2-8684-F787D17A4A05}" type="presOf" srcId="{E199B4F0-8524-4AFD-B6CF-0BB7001E5DB9}" destId="{8DEE5FEB-7D84-4B49-B2D3-EBF140C3A625}" srcOrd="1" destOrd="0" presId="urn:microsoft.com/office/officeart/2008/layout/HalfCircleOrganizationChart"/>
    <dgm:cxn modelId="{419DDA87-AE10-444A-9A65-0736C3CC4092}" type="presOf" srcId="{44EE5253-9D4A-4E2F-89DB-EC3389E32E42}" destId="{9703124F-9664-4E46-A7AC-8B7006132B6E}" srcOrd="0" destOrd="0" presId="urn:microsoft.com/office/officeart/2008/layout/HalfCircleOrganizationChart"/>
    <dgm:cxn modelId="{22EB6A03-1D0F-48C8-9AA9-4CB305D8C9E2}" srcId="{815F8888-8EE0-4F41-AAB5-47AC5E3CF285}" destId="{AF97883E-8DEE-4D1A-ADBE-A55688083BC6}" srcOrd="0" destOrd="0" parTransId="{4FB2903A-3B1B-4551-9831-402B272346F5}" sibTransId="{07A5BABC-5E65-40B3-8535-7FDA72D2FCBF}"/>
    <dgm:cxn modelId="{A729E6B2-28BA-474D-8B94-61E43B97A2CB}" type="presOf" srcId="{4FB2903A-3B1B-4551-9831-402B272346F5}" destId="{6B516968-8918-4ACF-85C4-18D938276D9A}" srcOrd="0" destOrd="0" presId="urn:microsoft.com/office/officeart/2008/layout/HalfCircleOrganizationChart"/>
    <dgm:cxn modelId="{8DF54802-5AA2-40CB-B590-E1F8853B5D9E}" srcId="{D34E8E8C-0373-4CB1-BA6A-BAEF418F84DA}" destId="{E199B4F0-8524-4AFD-B6CF-0BB7001E5DB9}" srcOrd="1" destOrd="0" parTransId="{45C9C6FC-B956-4F4A-9F7B-13CDA5E4DC0E}" sibTransId="{1E67E8CD-B91B-48E3-AEFB-77E0E34C5A3F}"/>
    <dgm:cxn modelId="{6BD0D18C-691B-45BD-9A95-D19D2B50C4D1}" srcId="{E199B4F0-8524-4AFD-B6CF-0BB7001E5DB9}" destId="{3303024D-02A0-426C-B7E3-338C7151CDB5}" srcOrd="2" destOrd="0" parTransId="{28334AC1-4366-4487-8DBE-187C2DFF5D6D}" sibTransId="{96740584-A4A2-443E-A407-7B80007FADC9}"/>
    <dgm:cxn modelId="{98A2FF86-5BD2-49BD-B160-C783A0F65F61}" type="presOf" srcId="{4F29A8F8-BB64-45C5-94A3-A344D28838D5}" destId="{91E190BC-3535-4953-8CFA-E77A97649A94}" srcOrd="1" destOrd="0" presId="urn:microsoft.com/office/officeart/2008/layout/HalfCircleOrganizationChart"/>
    <dgm:cxn modelId="{C72B9618-3FDE-4003-8CFE-CE8920015608}" type="presOf" srcId="{C5CFA7CE-CF1B-4531-9257-5FED48A616F3}" destId="{C82D5DFE-F447-4478-9B99-ED13118F6B04}" srcOrd="0" destOrd="0" presId="urn:microsoft.com/office/officeart/2008/layout/HalfCircleOrganizationChart"/>
    <dgm:cxn modelId="{14AB092B-0B0E-41C3-BEA2-C2FC0CB8F940}" type="presOf" srcId="{AF97883E-8DEE-4D1A-ADBE-A55688083BC6}" destId="{27967B42-0545-4048-8BA2-6C2F6D39BE6E}" srcOrd="1" destOrd="0" presId="urn:microsoft.com/office/officeart/2008/layout/HalfCircleOrganizationChart"/>
    <dgm:cxn modelId="{3D8BE911-6A1D-48CC-B988-D75869262F7E}" type="presOf" srcId="{08A9AA25-183E-436F-85B8-EB3FA8F35DF9}" destId="{5657EEBB-A00B-4D5B-AC5E-940B26FE0DAB}" srcOrd="1" destOrd="0" presId="urn:microsoft.com/office/officeart/2008/layout/HalfCircleOrganizationChart"/>
    <dgm:cxn modelId="{3D167136-8A90-411C-9543-8580078C691D}" type="presOf" srcId="{146C52C9-9EF6-4B6F-AF8F-8A829526C6DB}" destId="{F552A6C2-60DB-4E42-9EB0-73D6909548E6}" srcOrd="0" destOrd="0" presId="urn:microsoft.com/office/officeart/2008/layout/HalfCircleOrganizationChart"/>
    <dgm:cxn modelId="{E8159305-3684-45E4-AB3E-E6224BD747B0}" type="presOf" srcId="{5625C5EE-111E-41CC-8AD0-663233389E9F}" destId="{945FAAFC-A346-4A4B-A337-3A1BE2DBA5DD}" srcOrd="0" destOrd="0" presId="urn:microsoft.com/office/officeart/2008/layout/HalfCircleOrganizationChart"/>
    <dgm:cxn modelId="{4A271A1B-2336-44D5-9FFB-5702E8A31B51}" type="presOf" srcId="{B5CC0EE7-8C0B-457D-94AC-A1CFB00F9F79}" destId="{96E335E1-A269-4D6A-843B-63FEAF7EF129}" srcOrd="0" destOrd="0" presId="urn:microsoft.com/office/officeart/2008/layout/HalfCircleOrganizationChart"/>
    <dgm:cxn modelId="{B8A7FA25-ADE2-407C-A28A-8D4D04ED8FF5}" type="presOf" srcId="{4F29A8F8-BB64-45C5-94A3-A344D28838D5}" destId="{D0BAFA2A-802C-4808-BF34-BB69E95591B4}" srcOrd="0" destOrd="0" presId="urn:microsoft.com/office/officeart/2008/layout/HalfCircleOrganizationChart"/>
    <dgm:cxn modelId="{CF5B4F19-0EE1-4B17-86CA-9BB7F124C2D3}" type="presOf" srcId="{815F8888-8EE0-4F41-AAB5-47AC5E3CF285}" destId="{ADF6692D-1A00-4BC0-B855-4FE04127E5D5}" srcOrd="0" destOrd="0" presId="urn:microsoft.com/office/officeart/2008/layout/HalfCircleOrganizationChart"/>
    <dgm:cxn modelId="{0F129F0E-5D05-41DC-8FCB-9B87C01ECA7F}" type="presOf" srcId="{BC8A4B32-0AB7-4372-8307-FE76E41A4D0F}" destId="{44D9CBD7-0B19-4A14-BEFC-C67F2E521CD2}" srcOrd="0" destOrd="0" presId="urn:microsoft.com/office/officeart/2008/layout/HalfCircleOrganizationChart"/>
    <dgm:cxn modelId="{5DFCC323-CABE-4C19-A6C1-2130B0293536}" type="presOf" srcId="{5625C5EE-111E-41CC-8AD0-663233389E9F}" destId="{779F5A4A-10A5-40EA-98BD-C57ED49B363E}" srcOrd="1" destOrd="0" presId="urn:microsoft.com/office/officeart/2008/layout/HalfCircleOrganizationChart"/>
    <dgm:cxn modelId="{A30C6A9F-AC3E-4E17-BEBB-10D6DC1CFDED}" type="presOf" srcId="{77A34C4F-1DD6-463E-A526-BFEAF7B4AD0A}" destId="{47BA1C4A-1513-4E8A-A750-A79DB0F61448}" srcOrd="1" destOrd="0" presId="urn:microsoft.com/office/officeart/2008/layout/HalfCircleOrganizationChart"/>
    <dgm:cxn modelId="{BDA639E4-5B24-44DA-8C3C-0C0416B34154}" type="presOf" srcId="{AF97883E-8DEE-4D1A-ADBE-A55688083BC6}" destId="{33A8C2C1-37AA-41CD-B93D-122F5CA1C1A6}" srcOrd="0" destOrd="0" presId="urn:microsoft.com/office/officeart/2008/layout/HalfCircleOrganizationChart"/>
    <dgm:cxn modelId="{AAC6408B-6F8E-4263-B7C3-538A08C95DDB}" type="presOf" srcId="{28334AC1-4366-4487-8DBE-187C2DFF5D6D}" destId="{619EDF04-110B-438A-83D2-921DA70C8D6F}" srcOrd="0" destOrd="0" presId="urn:microsoft.com/office/officeart/2008/layout/HalfCircleOrganizationChart"/>
    <dgm:cxn modelId="{16BCEF1D-6712-410C-881A-7367524CAF01}" type="presOf" srcId="{77A34C4F-1DD6-463E-A526-BFEAF7B4AD0A}" destId="{468D19EA-2CFB-4930-B1EF-F7A26A6E4AEE}" srcOrd="0" destOrd="0" presId="urn:microsoft.com/office/officeart/2008/layout/HalfCircleOrganizationChart"/>
    <dgm:cxn modelId="{B461E092-21C9-4F5F-A65B-F197F7270CEF}" srcId="{22D2C2AA-FD87-48BB-B9BE-B29504C36507}" destId="{44EE5253-9D4A-4E2F-89DB-EC3389E32E42}" srcOrd="0" destOrd="0" parTransId="{8E9A569A-842F-49DD-A935-7601EEBD460E}" sibTransId="{06F14B77-0598-4D82-A7B2-C883F9FCA6D2}"/>
    <dgm:cxn modelId="{F9FD728A-B4C1-4599-81B7-19A0E206EC05}" type="presOf" srcId="{22D2C2AA-FD87-48BB-B9BE-B29504C36507}" destId="{692F60FB-74B3-4BB1-8775-CA1F036F8E11}" srcOrd="1" destOrd="0" presId="urn:microsoft.com/office/officeart/2008/layout/HalfCircleOrganizationChart"/>
    <dgm:cxn modelId="{177F31E7-6614-444E-AFCA-0567E0BBFEEF}" type="presOf" srcId="{E199B4F0-8524-4AFD-B6CF-0BB7001E5DB9}" destId="{C9A73D06-1055-45E4-B5BC-501A996EA596}" srcOrd="0" destOrd="0" presId="urn:microsoft.com/office/officeart/2008/layout/HalfCircleOrganizationChart"/>
    <dgm:cxn modelId="{D2E86273-1E6B-46BA-866D-6817CC8C22F7}" type="presOf" srcId="{44EE5253-9D4A-4E2F-89DB-EC3389E32E42}" destId="{2E792F96-F68C-4F72-AEE5-B90108CDC70A}" srcOrd="1" destOrd="0" presId="urn:microsoft.com/office/officeart/2008/layout/HalfCircleOrganizationChart"/>
    <dgm:cxn modelId="{9667E9ED-C832-4A59-8230-672032536465}" type="presParOf" srcId="{0F13119C-2E5B-4F8E-BCC0-CCD72ED76BBC}" destId="{8E789922-F6EF-4CD0-8107-BA9D6E1296B6}" srcOrd="0" destOrd="0" presId="urn:microsoft.com/office/officeart/2008/layout/HalfCircleOrganizationChart"/>
    <dgm:cxn modelId="{358086D9-3456-412F-966F-EEFE4E969D98}" type="presParOf" srcId="{8E789922-F6EF-4CD0-8107-BA9D6E1296B6}" destId="{AD858855-F4E4-467D-86D8-66EEC4C21FEA}" srcOrd="0" destOrd="0" presId="urn:microsoft.com/office/officeart/2008/layout/HalfCircleOrganizationChart"/>
    <dgm:cxn modelId="{E68AFECF-70F0-4666-978C-EFAF915F52E7}" type="presParOf" srcId="{AD858855-F4E4-467D-86D8-66EEC4C21FEA}" destId="{D0BAFA2A-802C-4808-BF34-BB69E95591B4}" srcOrd="0" destOrd="0" presId="urn:microsoft.com/office/officeart/2008/layout/HalfCircleOrganizationChart"/>
    <dgm:cxn modelId="{418B6968-EE4D-445D-BB0A-F0332BEF6E79}" type="presParOf" srcId="{AD858855-F4E4-467D-86D8-66EEC4C21FEA}" destId="{092BB835-6538-4659-896E-4B1395395F92}" srcOrd="1" destOrd="0" presId="urn:microsoft.com/office/officeart/2008/layout/HalfCircleOrganizationChart"/>
    <dgm:cxn modelId="{AFBF5E6C-5F8D-46C8-9FB4-2169468C2913}" type="presParOf" srcId="{AD858855-F4E4-467D-86D8-66EEC4C21FEA}" destId="{080F5EC1-443D-4616-830E-2C261179C3BB}" srcOrd="2" destOrd="0" presId="urn:microsoft.com/office/officeart/2008/layout/HalfCircleOrganizationChart"/>
    <dgm:cxn modelId="{C8623B92-B81A-4FE5-8A2D-474374721021}" type="presParOf" srcId="{AD858855-F4E4-467D-86D8-66EEC4C21FEA}" destId="{91E190BC-3535-4953-8CFA-E77A97649A94}" srcOrd="3" destOrd="0" presId="urn:microsoft.com/office/officeart/2008/layout/HalfCircleOrganizationChart"/>
    <dgm:cxn modelId="{CDB110E3-068A-4D6F-98CF-D3A1664AC970}" type="presParOf" srcId="{8E789922-F6EF-4CD0-8107-BA9D6E1296B6}" destId="{ECFA6CB5-4B4D-4AB9-892D-3E70AF6DDA07}" srcOrd="1" destOrd="0" presId="urn:microsoft.com/office/officeart/2008/layout/HalfCircleOrganizationChart"/>
    <dgm:cxn modelId="{F5756DAE-A0B8-4CBB-9027-CA0669E5F4A1}" type="presParOf" srcId="{8E789922-F6EF-4CD0-8107-BA9D6E1296B6}" destId="{B9A71998-B267-4CBC-A469-2FAE4B787DB0}" srcOrd="2" destOrd="0" presId="urn:microsoft.com/office/officeart/2008/layout/HalfCircleOrganizationChart"/>
    <dgm:cxn modelId="{7A075A6D-DBB1-46DE-92EF-7ED7C350CC44}" type="presParOf" srcId="{0F13119C-2E5B-4F8E-BCC0-CCD72ED76BBC}" destId="{D557B6CC-F14D-4F35-B956-53461C261093}" srcOrd="1" destOrd="0" presId="urn:microsoft.com/office/officeart/2008/layout/HalfCircleOrganizationChart"/>
    <dgm:cxn modelId="{321DF79D-7C15-44B5-9353-F8878807473A}" type="presParOf" srcId="{D557B6CC-F14D-4F35-B956-53461C261093}" destId="{1B29C366-DB1F-4B16-B2F3-B258454F96F7}" srcOrd="0" destOrd="0" presId="urn:microsoft.com/office/officeart/2008/layout/HalfCircleOrganizationChart"/>
    <dgm:cxn modelId="{358B4BB4-F521-4504-82A8-80DAA369BAA5}" type="presParOf" srcId="{1B29C366-DB1F-4B16-B2F3-B258454F96F7}" destId="{C9A73D06-1055-45E4-B5BC-501A996EA596}" srcOrd="0" destOrd="0" presId="urn:microsoft.com/office/officeart/2008/layout/HalfCircleOrganizationChart"/>
    <dgm:cxn modelId="{2B280691-3B43-44A7-BC6C-0CBE2E70EF8E}" type="presParOf" srcId="{1B29C366-DB1F-4B16-B2F3-B258454F96F7}" destId="{B038DFE4-AA82-4B67-B095-1277F4C8035C}" srcOrd="1" destOrd="0" presId="urn:microsoft.com/office/officeart/2008/layout/HalfCircleOrganizationChart"/>
    <dgm:cxn modelId="{91AC210D-B8C0-485A-A36A-FAFA761A3E1C}" type="presParOf" srcId="{1B29C366-DB1F-4B16-B2F3-B258454F96F7}" destId="{53C83CB7-315A-4A7D-9622-F297B458F884}" srcOrd="2" destOrd="0" presId="urn:microsoft.com/office/officeart/2008/layout/HalfCircleOrganizationChart"/>
    <dgm:cxn modelId="{7B7C7E98-68DD-4D86-93ED-71D0797CFE6D}" type="presParOf" srcId="{1B29C366-DB1F-4B16-B2F3-B258454F96F7}" destId="{8DEE5FEB-7D84-4B49-B2D3-EBF140C3A625}" srcOrd="3" destOrd="0" presId="urn:microsoft.com/office/officeart/2008/layout/HalfCircleOrganizationChart"/>
    <dgm:cxn modelId="{FF19B62D-57BC-49BD-9966-4D23121C482A}" type="presParOf" srcId="{D557B6CC-F14D-4F35-B956-53461C261093}" destId="{C7F66885-FCF5-4963-B348-DC501CFD2842}" srcOrd="1" destOrd="0" presId="urn:microsoft.com/office/officeart/2008/layout/HalfCircleOrganizationChart"/>
    <dgm:cxn modelId="{E7DF9FDF-5853-4EFB-B2AB-E20106DC69D7}" type="presParOf" srcId="{C7F66885-FCF5-4963-B348-DC501CFD2842}" destId="{7F087E8D-A51D-4D47-9F51-569AF44D02C6}" srcOrd="0" destOrd="0" presId="urn:microsoft.com/office/officeart/2008/layout/HalfCircleOrganizationChart"/>
    <dgm:cxn modelId="{0C0B01A3-8877-4D78-95DB-8597943CAC2C}" type="presParOf" srcId="{C7F66885-FCF5-4963-B348-DC501CFD2842}" destId="{8E26EA7D-CE61-4565-ADDE-EA169A70530F}" srcOrd="1" destOrd="0" presId="urn:microsoft.com/office/officeart/2008/layout/HalfCircleOrganizationChart"/>
    <dgm:cxn modelId="{BC879F48-34F4-4CA7-8D94-A8005B7A0009}" type="presParOf" srcId="{8E26EA7D-CE61-4565-ADDE-EA169A70530F}" destId="{BF4C8885-2285-4BF3-8AAA-9FEE97883625}" srcOrd="0" destOrd="0" presId="urn:microsoft.com/office/officeart/2008/layout/HalfCircleOrganizationChart"/>
    <dgm:cxn modelId="{CC1195CB-08A2-419C-920C-3ECE053AF6CC}" type="presParOf" srcId="{BF4C8885-2285-4BF3-8AAA-9FEE97883625}" destId="{C82D5DFE-F447-4478-9B99-ED13118F6B04}" srcOrd="0" destOrd="0" presId="urn:microsoft.com/office/officeart/2008/layout/HalfCircleOrganizationChart"/>
    <dgm:cxn modelId="{66AA86AF-FAA2-46B0-B8D6-AEE740FA405B}" type="presParOf" srcId="{BF4C8885-2285-4BF3-8AAA-9FEE97883625}" destId="{D6136CAA-E789-450D-A0B1-91DA4C6767A0}" srcOrd="1" destOrd="0" presId="urn:microsoft.com/office/officeart/2008/layout/HalfCircleOrganizationChart"/>
    <dgm:cxn modelId="{A36CF6BC-4068-4D5B-84FC-00129C4C3048}" type="presParOf" srcId="{BF4C8885-2285-4BF3-8AAA-9FEE97883625}" destId="{6588478A-BE75-4DEF-89C2-C7DFC2372244}" srcOrd="2" destOrd="0" presId="urn:microsoft.com/office/officeart/2008/layout/HalfCircleOrganizationChart"/>
    <dgm:cxn modelId="{A744CE5F-29AF-432D-8DCE-C7F568386ABE}" type="presParOf" srcId="{BF4C8885-2285-4BF3-8AAA-9FEE97883625}" destId="{F6FB0740-51B6-4EB2-96FC-3E5EFE4AB154}" srcOrd="3" destOrd="0" presId="urn:microsoft.com/office/officeart/2008/layout/HalfCircleOrganizationChart"/>
    <dgm:cxn modelId="{2F46720D-B4B2-404C-BD3E-B055EF3EAC18}" type="presParOf" srcId="{8E26EA7D-CE61-4565-ADDE-EA169A70530F}" destId="{A1F31599-45A7-4817-98BC-644F1634684A}" srcOrd="1" destOrd="0" presId="urn:microsoft.com/office/officeart/2008/layout/HalfCircleOrganizationChart"/>
    <dgm:cxn modelId="{07356BC3-69FA-4740-9C24-8313FDCFACB0}" type="presParOf" srcId="{A1F31599-45A7-4817-98BC-644F1634684A}" destId="{F552A6C2-60DB-4E42-9EB0-73D6909548E6}" srcOrd="0" destOrd="0" presId="urn:microsoft.com/office/officeart/2008/layout/HalfCircleOrganizationChart"/>
    <dgm:cxn modelId="{1E5EB854-0E66-42F1-8916-4D6FBE3FDA75}" type="presParOf" srcId="{A1F31599-45A7-4817-98BC-644F1634684A}" destId="{988DA67B-809F-41AC-AA57-7A460F3F8ECF}" srcOrd="1" destOrd="0" presId="urn:microsoft.com/office/officeart/2008/layout/HalfCircleOrganizationChart"/>
    <dgm:cxn modelId="{564160D0-61AE-4966-A189-E9BAD0B49DA0}" type="presParOf" srcId="{988DA67B-809F-41AC-AA57-7A460F3F8ECF}" destId="{188F58C4-3C33-4BA0-88EE-30FAC319AEAD}" srcOrd="0" destOrd="0" presId="urn:microsoft.com/office/officeart/2008/layout/HalfCircleOrganizationChart"/>
    <dgm:cxn modelId="{29BA7C8B-115B-4B0C-A0AC-B23A624FB22E}" type="presParOf" srcId="{188F58C4-3C33-4BA0-88EE-30FAC319AEAD}" destId="{ADF6692D-1A00-4BC0-B855-4FE04127E5D5}" srcOrd="0" destOrd="0" presId="urn:microsoft.com/office/officeart/2008/layout/HalfCircleOrganizationChart"/>
    <dgm:cxn modelId="{45DA4FA8-82B6-4D68-A35F-50CB4908E0EB}" type="presParOf" srcId="{188F58C4-3C33-4BA0-88EE-30FAC319AEAD}" destId="{ECB1DE6D-D6B4-4074-A3D7-7FA2D2F2BBD3}" srcOrd="1" destOrd="0" presId="urn:microsoft.com/office/officeart/2008/layout/HalfCircleOrganizationChart"/>
    <dgm:cxn modelId="{086CE00C-52BC-4BDA-B5F9-7ADBD1C0EB5C}" type="presParOf" srcId="{188F58C4-3C33-4BA0-88EE-30FAC319AEAD}" destId="{731AD608-8CF2-40A8-92FE-7B06671DCD4A}" srcOrd="2" destOrd="0" presId="urn:microsoft.com/office/officeart/2008/layout/HalfCircleOrganizationChart"/>
    <dgm:cxn modelId="{1DEBF9D0-CE92-431A-A257-FCA4C83223EC}" type="presParOf" srcId="{188F58C4-3C33-4BA0-88EE-30FAC319AEAD}" destId="{BA3E3B16-EE5C-4E66-B45F-B7A4633963EB}" srcOrd="3" destOrd="0" presId="urn:microsoft.com/office/officeart/2008/layout/HalfCircleOrganizationChart"/>
    <dgm:cxn modelId="{0B03D0B7-E6AD-470E-86F7-9B1EB30050F5}" type="presParOf" srcId="{988DA67B-809F-41AC-AA57-7A460F3F8ECF}" destId="{0C4A1D8B-CE1A-439F-B231-A4E701AD576B}" srcOrd="1" destOrd="0" presId="urn:microsoft.com/office/officeart/2008/layout/HalfCircleOrganizationChart"/>
    <dgm:cxn modelId="{928E27E3-236C-4B2C-A21D-CC78ED7AE677}" type="presParOf" srcId="{0C4A1D8B-CE1A-439F-B231-A4E701AD576B}" destId="{6B516968-8918-4ACF-85C4-18D938276D9A}" srcOrd="0" destOrd="0" presId="urn:microsoft.com/office/officeart/2008/layout/HalfCircleOrganizationChart"/>
    <dgm:cxn modelId="{CE3FE514-BAEF-45C5-A35F-AB4EA22D4534}" type="presParOf" srcId="{0C4A1D8B-CE1A-439F-B231-A4E701AD576B}" destId="{D9DF41A8-9EAC-40C2-8223-75D9063303AA}" srcOrd="1" destOrd="0" presId="urn:microsoft.com/office/officeart/2008/layout/HalfCircleOrganizationChart"/>
    <dgm:cxn modelId="{F743AF31-13C8-4641-A541-E0131038D3DF}" type="presParOf" srcId="{D9DF41A8-9EAC-40C2-8223-75D9063303AA}" destId="{9B2A5C0B-CB84-413C-8497-98FC7D336064}" srcOrd="0" destOrd="0" presId="urn:microsoft.com/office/officeart/2008/layout/HalfCircleOrganizationChart"/>
    <dgm:cxn modelId="{80022673-2BE1-4091-900E-23D0DDEBB335}" type="presParOf" srcId="{9B2A5C0B-CB84-413C-8497-98FC7D336064}" destId="{33A8C2C1-37AA-41CD-B93D-122F5CA1C1A6}" srcOrd="0" destOrd="0" presId="urn:microsoft.com/office/officeart/2008/layout/HalfCircleOrganizationChart"/>
    <dgm:cxn modelId="{999E0E73-32EB-46AD-93ED-B226D3D8A053}" type="presParOf" srcId="{9B2A5C0B-CB84-413C-8497-98FC7D336064}" destId="{53DB09ED-743E-45A9-B32C-FCDA2F5F20F2}" srcOrd="1" destOrd="0" presId="urn:microsoft.com/office/officeart/2008/layout/HalfCircleOrganizationChart"/>
    <dgm:cxn modelId="{5574EA8E-7CFA-4DFB-9121-1694AE3B55FA}" type="presParOf" srcId="{9B2A5C0B-CB84-413C-8497-98FC7D336064}" destId="{6F2C1CD5-2ED6-4A1C-ACF2-159B1B007A33}" srcOrd="2" destOrd="0" presId="urn:microsoft.com/office/officeart/2008/layout/HalfCircleOrganizationChart"/>
    <dgm:cxn modelId="{63F63E2F-9F11-4BD2-A8E0-92339316D923}" type="presParOf" srcId="{9B2A5C0B-CB84-413C-8497-98FC7D336064}" destId="{27967B42-0545-4048-8BA2-6C2F6D39BE6E}" srcOrd="3" destOrd="0" presId="urn:microsoft.com/office/officeart/2008/layout/HalfCircleOrganizationChart"/>
    <dgm:cxn modelId="{7B65AC09-ABCF-4D05-AE4E-7F6BEF15CDD5}" type="presParOf" srcId="{D9DF41A8-9EAC-40C2-8223-75D9063303AA}" destId="{CD4D9099-1BC3-428C-B741-0196A63A2B8C}" srcOrd="1" destOrd="0" presId="urn:microsoft.com/office/officeart/2008/layout/HalfCircleOrganizationChart"/>
    <dgm:cxn modelId="{51DF7EDB-8D51-4705-ABDB-1CCADFF959AF}" type="presParOf" srcId="{D9DF41A8-9EAC-40C2-8223-75D9063303AA}" destId="{6F2F6C67-0F50-4CDB-B3AE-F371D132BC78}" srcOrd="2" destOrd="0" presId="urn:microsoft.com/office/officeart/2008/layout/HalfCircleOrganizationChart"/>
    <dgm:cxn modelId="{E2F52202-79CF-41F1-9E66-9CFFAFD479C6}" type="presParOf" srcId="{0C4A1D8B-CE1A-439F-B231-A4E701AD576B}" destId="{9B307854-FF37-4383-B027-8731258B4E76}" srcOrd="2" destOrd="0" presId="urn:microsoft.com/office/officeart/2008/layout/HalfCircleOrganizationChart"/>
    <dgm:cxn modelId="{6401D6EA-1255-4B9D-9EFB-DF3A7DAD7CE6}" type="presParOf" srcId="{0C4A1D8B-CE1A-439F-B231-A4E701AD576B}" destId="{98A25358-C5AD-4A47-BE11-A8D0DF7598CA}" srcOrd="3" destOrd="0" presId="urn:microsoft.com/office/officeart/2008/layout/HalfCircleOrganizationChart"/>
    <dgm:cxn modelId="{B8058657-977D-44D9-86BB-2D4DCE775733}" type="presParOf" srcId="{98A25358-C5AD-4A47-BE11-A8D0DF7598CA}" destId="{9B04DA3E-F4BB-4E83-AE5A-BC03D7B12635}" srcOrd="0" destOrd="0" presId="urn:microsoft.com/office/officeart/2008/layout/HalfCircleOrganizationChart"/>
    <dgm:cxn modelId="{159CE5A7-D31D-4594-A7F3-DED7A8845E3D}" type="presParOf" srcId="{9B04DA3E-F4BB-4E83-AE5A-BC03D7B12635}" destId="{468D19EA-2CFB-4930-B1EF-F7A26A6E4AEE}" srcOrd="0" destOrd="0" presId="urn:microsoft.com/office/officeart/2008/layout/HalfCircleOrganizationChart"/>
    <dgm:cxn modelId="{A39CDF84-FE58-4F7A-A1A4-E7AE45B02147}" type="presParOf" srcId="{9B04DA3E-F4BB-4E83-AE5A-BC03D7B12635}" destId="{C81E6163-86FE-4ADE-A4DB-953D46DECE49}" srcOrd="1" destOrd="0" presId="urn:microsoft.com/office/officeart/2008/layout/HalfCircleOrganizationChart"/>
    <dgm:cxn modelId="{1754796F-030D-453C-91C0-0D166C6DA7B0}" type="presParOf" srcId="{9B04DA3E-F4BB-4E83-AE5A-BC03D7B12635}" destId="{701AE81D-FA1A-4642-ABDE-33553CBA4C2F}" srcOrd="2" destOrd="0" presId="urn:microsoft.com/office/officeart/2008/layout/HalfCircleOrganizationChart"/>
    <dgm:cxn modelId="{B66540D7-79AD-4A8A-B8FB-08F564B9DD2F}" type="presParOf" srcId="{9B04DA3E-F4BB-4E83-AE5A-BC03D7B12635}" destId="{47BA1C4A-1513-4E8A-A750-A79DB0F61448}" srcOrd="3" destOrd="0" presId="urn:microsoft.com/office/officeart/2008/layout/HalfCircleOrganizationChart"/>
    <dgm:cxn modelId="{C4250BDB-0A01-449F-B825-E6E58D5CEEF7}" type="presParOf" srcId="{98A25358-C5AD-4A47-BE11-A8D0DF7598CA}" destId="{38415B7B-22AA-431A-8A4F-0E8C767C4C19}" srcOrd="1" destOrd="0" presId="urn:microsoft.com/office/officeart/2008/layout/HalfCircleOrganizationChart"/>
    <dgm:cxn modelId="{B10A8E49-A61D-49B5-BC6A-1A7275A3415B}" type="presParOf" srcId="{38415B7B-22AA-431A-8A4F-0E8C767C4C19}" destId="{AB2B7A89-09A2-4D21-89A4-0AF637E18547}" srcOrd="0" destOrd="0" presId="urn:microsoft.com/office/officeart/2008/layout/HalfCircleOrganizationChart"/>
    <dgm:cxn modelId="{8F05DCBE-6613-4BC6-AB77-1A6C386C2D31}" type="presParOf" srcId="{38415B7B-22AA-431A-8A4F-0E8C767C4C19}" destId="{D3C189B8-CE5F-463F-86EF-706DCC10618F}" srcOrd="1" destOrd="0" presId="urn:microsoft.com/office/officeart/2008/layout/HalfCircleOrganizationChart"/>
    <dgm:cxn modelId="{B7A004F5-24DC-4A7D-83CF-47A046FC998F}" type="presParOf" srcId="{D3C189B8-CE5F-463F-86EF-706DCC10618F}" destId="{8D3E5EB4-6690-4B9C-876E-8F87DBF9D026}" srcOrd="0" destOrd="0" presId="urn:microsoft.com/office/officeart/2008/layout/HalfCircleOrganizationChart"/>
    <dgm:cxn modelId="{3D14D9B7-B32D-4B35-9571-1FC51ABAFE30}" type="presParOf" srcId="{8D3E5EB4-6690-4B9C-876E-8F87DBF9D026}" destId="{B7885707-BA40-4B73-8A53-11C58B1CB685}" srcOrd="0" destOrd="0" presId="urn:microsoft.com/office/officeart/2008/layout/HalfCircleOrganizationChart"/>
    <dgm:cxn modelId="{0492609F-6245-4F25-A9A3-DD3C89765988}" type="presParOf" srcId="{8D3E5EB4-6690-4B9C-876E-8F87DBF9D026}" destId="{38406E49-0F6D-4235-80FA-DD876373ACBD}" srcOrd="1" destOrd="0" presId="urn:microsoft.com/office/officeart/2008/layout/HalfCircleOrganizationChart"/>
    <dgm:cxn modelId="{6C81492A-DAA1-44F9-8A3E-19050045743B}" type="presParOf" srcId="{8D3E5EB4-6690-4B9C-876E-8F87DBF9D026}" destId="{0CD41DE6-8AB9-49EA-867C-E0D2D339A33F}" srcOrd="2" destOrd="0" presId="urn:microsoft.com/office/officeart/2008/layout/HalfCircleOrganizationChart"/>
    <dgm:cxn modelId="{58811715-1DCA-4BF7-B6B5-E222ED5A2B32}" type="presParOf" srcId="{8D3E5EB4-6690-4B9C-876E-8F87DBF9D026}" destId="{5657EEBB-A00B-4D5B-AC5E-940B26FE0DAB}" srcOrd="3" destOrd="0" presId="urn:microsoft.com/office/officeart/2008/layout/HalfCircleOrganizationChart"/>
    <dgm:cxn modelId="{4B91589F-9F3C-489C-B612-E3115D88731C}" type="presParOf" srcId="{D3C189B8-CE5F-463F-86EF-706DCC10618F}" destId="{506F490C-B079-46C2-8D80-C672372936DD}" srcOrd="1" destOrd="0" presId="urn:microsoft.com/office/officeart/2008/layout/HalfCircleOrganizationChart"/>
    <dgm:cxn modelId="{2F528425-579C-4A84-B00F-24A367ACEE21}" type="presParOf" srcId="{D3C189B8-CE5F-463F-86EF-706DCC10618F}" destId="{A6B0777D-BD9B-4DF7-A77F-D8CBE6168180}" srcOrd="2" destOrd="0" presId="urn:microsoft.com/office/officeart/2008/layout/HalfCircleOrganizationChart"/>
    <dgm:cxn modelId="{952C98B1-2C4D-4A51-9FE3-137F8047BE54}" type="presParOf" srcId="{98A25358-C5AD-4A47-BE11-A8D0DF7598CA}" destId="{67A9340D-8A6A-440D-9A3C-F4F812CE6CEE}" srcOrd="2" destOrd="0" presId="urn:microsoft.com/office/officeart/2008/layout/HalfCircleOrganizationChart"/>
    <dgm:cxn modelId="{75396D7F-4DF9-4BE3-A898-18F135213836}" type="presParOf" srcId="{988DA67B-809F-41AC-AA57-7A460F3F8ECF}" destId="{1C27053A-950C-40A0-92EF-299941FBE971}" srcOrd="2" destOrd="0" presId="urn:microsoft.com/office/officeart/2008/layout/HalfCircleOrganizationChart"/>
    <dgm:cxn modelId="{A4B775E3-4FB5-4230-B392-412022EB97FA}" type="presParOf" srcId="{8E26EA7D-CE61-4565-ADDE-EA169A70530F}" destId="{2A4F6DB1-1B53-4B62-95C9-2218E11AEF84}" srcOrd="2" destOrd="0" presId="urn:microsoft.com/office/officeart/2008/layout/HalfCircleOrganizationChart"/>
    <dgm:cxn modelId="{16B5FE85-8B38-487F-95B5-A40285B9AFF5}" type="presParOf" srcId="{C7F66885-FCF5-4963-B348-DC501CFD2842}" destId="{96E335E1-A269-4D6A-843B-63FEAF7EF129}" srcOrd="2" destOrd="0" presId="urn:microsoft.com/office/officeart/2008/layout/HalfCircleOrganizationChart"/>
    <dgm:cxn modelId="{0259D69B-FDAA-40CF-87F9-E6A223409A44}" type="presParOf" srcId="{C7F66885-FCF5-4963-B348-DC501CFD2842}" destId="{3B493F6C-95B6-4898-B723-BD834A85D36F}" srcOrd="3" destOrd="0" presId="urn:microsoft.com/office/officeart/2008/layout/HalfCircleOrganizationChart"/>
    <dgm:cxn modelId="{52EA63C8-2256-491F-A270-601B123AA2BC}" type="presParOf" srcId="{3B493F6C-95B6-4898-B723-BD834A85D36F}" destId="{8D2A988B-139C-47B8-8245-B856FBA71D24}" srcOrd="0" destOrd="0" presId="urn:microsoft.com/office/officeart/2008/layout/HalfCircleOrganizationChart"/>
    <dgm:cxn modelId="{FB66639F-8D6C-43BB-856C-93A47F5ED922}" type="presParOf" srcId="{8D2A988B-139C-47B8-8245-B856FBA71D24}" destId="{9A063280-5262-453F-9272-8CEB00DF0FFE}" srcOrd="0" destOrd="0" presId="urn:microsoft.com/office/officeart/2008/layout/HalfCircleOrganizationChart"/>
    <dgm:cxn modelId="{2F3B2BA0-6BFA-49E5-BA71-1B8F4DD655B4}" type="presParOf" srcId="{8D2A988B-139C-47B8-8245-B856FBA71D24}" destId="{B469F3BB-6D7E-44BD-A9AC-793BA5A01403}" srcOrd="1" destOrd="0" presId="urn:microsoft.com/office/officeart/2008/layout/HalfCircleOrganizationChart"/>
    <dgm:cxn modelId="{DEEF0D4D-F65A-4E21-9489-AABFA8903E5B}" type="presParOf" srcId="{8D2A988B-139C-47B8-8245-B856FBA71D24}" destId="{501E495B-3561-4696-B3D0-555E2AFC1A9C}" srcOrd="2" destOrd="0" presId="urn:microsoft.com/office/officeart/2008/layout/HalfCircleOrganizationChart"/>
    <dgm:cxn modelId="{FB3E3EA8-F2C1-4F54-966E-CB5D891A8D48}" type="presParOf" srcId="{8D2A988B-139C-47B8-8245-B856FBA71D24}" destId="{692F60FB-74B3-4BB1-8775-CA1F036F8E11}" srcOrd="3" destOrd="0" presId="urn:microsoft.com/office/officeart/2008/layout/HalfCircleOrganizationChart"/>
    <dgm:cxn modelId="{B8D887CE-70AC-40CD-866E-AD050FDD8AB2}" type="presParOf" srcId="{3B493F6C-95B6-4898-B723-BD834A85D36F}" destId="{35672CCF-7561-477B-93F7-C12AB4DC2CA1}" srcOrd="1" destOrd="0" presId="urn:microsoft.com/office/officeart/2008/layout/HalfCircleOrganizationChart"/>
    <dgm:cxn modelId="{6C35AD9F-67B6-46C9-870E-F22C8599B4CD}" type="presParOf" srcId="{35672CCF-7561-477B-93F7-C12AB4DC2CA1}" destId="{2E34F818-E5BE-4BAF-A46E-BE48B8F1BC50}" srcOrd="0" destOrd="0" presId="urn:microsoft.com/office/officeart/2008/layout/HalfCircleOrganizationChart"/>
    <dgm:cxn modelId="{06C33DCF-87D4-4939-9DCA-325B7881FCC7}" type="presParOf" srcId="{35672CCF-7561-477B-93F7-C12AB4DC2CA1}" destId="{32DA4F02-3576-4F89-ABC1-19C76CAD56F0}" srcOrd="1" destOrd="0" presId="urn:microsoft.com/office/officeart/2008/layout/HalfCircleOrganizationChart"/>
    <dgm:cxn modelId="{C6DD5450-126E-43E9-A4A1-E8CADD1C9685}" type="presParOf" srcId="{32DA4F02-3576-4F89-ABC1-19C76CAD56F0}" destId="{82196FC8-F2D1-41AB-B016-3C3DF8E9234A}" srcOrd="0" destOrd="0" presId="urn:microsoft.com/office/officeart/2008/layout/HalfCircleOrganizationChart"/>
    <dgm:cxn modelId="{572B8106-E331-42B7-BECF-BF87AE3596A6}" type="presParOf" srcId="{82196FC8-F2D1-41AB-B016-3C3DF8E9234A}" destId="{9703124F-9664-4E46-A7AC-8B7006132B6E}" srcOrd="0" destOrd="0" presId="urn:microsoft.com/office/officeart/2008/layout/HalfCircleOrganizationChart"/>
    <dgm:cxn modelId="{885B362B-A836-4A81-B24F-92432C35574E}" type="presParOf" srcId="{82196FC8-F2D1-41AB-B016-3C3DF8E9234A}" destId="{F171F00C-7BD1-40C2-8F33-41EE0AE81AB4}" srcOrd="1" destOrd="0" presId="urn:microsoft.com/office/officeart/2008/layout/HalfCircleOrganizationChart"/>
    <dgm:cxn modelId="{9446438B-02A0-4834-956E-0089983BE1D7}" type="presParOf" srcId="{82196FC8-F2D1-41AB-B016-3C3DF8E9234A}" destId="{EC14B1C0-F758-4A1B-BBD3-4A267AB8693E}" srcOrd="2" destOrd="0" presId="urn:microsoft.com/office/officeart/2008/layout/HalfCircleOrganizationChart"/>
    <dgm:cxn modelId="{7258B7B8-C1D2-41A1-93CB-B45F1308ACC9}" type="presParOf" srcId="{82196FC8-F2D1-41AB-B016-3C3DF8E9234A}" destId="{2E792F96-F68C-4F72-AEE5-B90108CDC70A}" srcOrd="3" destOrd="0" presId="urn:microsoft.com/office/officeart/2008/layout/HalfCircleOrganizationChart"/>
    <dgm:cxn modelId="{C3BEDBEB-5867-4140-AB4F-78FBA0482C14}" type="presParOf" srcId="{32DA4F02-3576-4F89-ABC1-19C76CAD56F0}" destId="{48E29D73-DC66-413E-86D2-3CC144E68CB0}" srcOrd="1" destOrd="0" presId="urn:microsoft.com/office/officeart/2008/layout/HalfCircleOrganizationChart"/>
    <dgm:cxn modelId="{BC9BABA0-9F35-425F-AFC3-122E7B4098EE}" type="presParOf" srcId="{48E29D73-DC66-413E-86D2-3CC144E68CB0}" destId="{F3133F34-A967-49DB-B0D1-2E8343630708}" srcOrd="0" destOrd="0" presId="urn:microsoft.com/office/officeart/2008/layout/HalfCircleOrganizationChart"/>
    <dgm:cxn modelId="{95884C0E-013C-4185-A966-24163A1856C5}" type="presParOf" srcId="{48E29D73-DC66-413E-86D2-3CC144E68CB0}" destId="{26B1D847-82A5-4160-97F1-53E02DFDA004}" srcOrd="1" destOrd="0" presId="urn:microsoft.com/office/officeart/2008/layout/HalfCircleOrganizationChart"/>
    <dgm:cxn modelId="{98337E47-0604-45C1-BBD6-284DD00E6426}" type="presParOf" srcId="{26B1D847-82A5-4160-97F1-53E02DFDA004}" destId="{7EF6B441-0AED-4541-A00E-054D3A10C692}" srcOrd="0" destOrd="0" presId="urn:microsoft.com/office/officeart/2008/layout/HalfCircleOrganizationChart"/>
    <dgm:cxn modelId="{B985E174-10D0-4626-A387-7B5F66EDBBDD}" type="presParOf" srcId="{7EF6B441-0AED-4541-A00E-054D3A10C692}" destId="{BCFB98C7-A870-41B0-B871-F415032CD41A}" srcOrd="0" destOrd="0" presId="urn:microsoft.com/office/officeart/2008/layout/HalfCircleOrganizationChart"/>
    <dgm:cxn modelId="{445BFD95-67B5-4B1E-B4C1-2EBC4F25FD56}" type="presParOf" srcId="{7EF6B441-0AED-4541-A00E-054D3A10C692}" destId="{B7F12E13-2ED7-45F4-8BBF-D5496218AE2D}" srcOrd="1" destOrd="0" presId="urn:microsoft.com/office/officeart/2008/layout/HalfCircleOrganizationChart"/>
    <dgm:cxn modelId="{B6064244-3797-4221-87C7-BA923C442E48}" type="presParOf" srcId="{7EF6B441-0AED-4541-A00E-054D3A10C692}" destId="{5B8F5551-00A9-4A27-95AB-56E00AE4FF01}" srcOrd="2" destOrd="0" presId="urn:microsoft.com/office/officeart/2008/layout/HalfCircleOrganizationChart"/>
    <dgm:cxn modelId="{F17945E2-2F2A-440C-92EF-41D19F4199B5}" type="presParOf" srcId="{7EF6B441-0AED-4541-A00E-054D3A10C692}" destId="{F26BA1B7-F183-4531-AFF7-65A655F17576}" srcOrd="3" destOrd="0" presId="urn:microsoft.com/office/officeart/2008/layout/HalfCircleOrganizationChart"/>
    <dgm:cxn modelId="{020FD970-9393-4E2C-8A62-CC44FEAA8326}" type="presParOf" srcId="{26B1D847-82A5-4160-97F1-53E02DFDA004}" destId="{CE221294-101E-4266-9994-C340DD6F71DC}" srcOrd="1" destOrd="0" presId="urn:microsoft.com/office/officeart/2008/layout/HalfCircleOrganizationChart"/>
    <dgm:cxn modelId="{2FED4FE5-10DF-4D93-8C60-F39FA8F30E4F}" type="presParOf" srcId="{26B1D847-82A5-4160-97F1-53E02DFDA004}" destId="{344FE5A9-3E17-49D0-83D4-76F7E5349962}" srcOrd="2" destOrd="0" presId="urn:microsoft.com/office/officeart/2008/layout/HalfCircleOrganizationChart"/>
    <dgm:cxn modelId="{E9193055-FD21-4658-BD67-E479F3BD7C08}" type="presParOf" srcId="{32DA4F02-3576-4F89-ABC1-19C76CAD56F0}" destId="{C123081F-27B2-4929-B06E-6E09E9661945}" srcOrd="2" destOrd="0" presId="urn:microsoft.com/office/officeart/2008/layout/HalfCircleOrganizationChart"/>
    <dgm:cxn modelId="{CC0490CE-E8DA-4EC6-AB72-5546400A048C}" type="presParOf" srcId="{3B493F6C-95B6-4898-B723-BD834A85D36F}" destId="{6526B00C-C528-4045-83FC-E1814F757944}" srcOrd="2" destOrd="0" presId="urn:microsoft.com/office/officeart/2008/layout/HalfCircleOrganizationChart"/>
    <dgm:cxn modelId="{A76DBD24-14A7-4E5C-9C7D-C513FF140379}" type="presParOf" srcId="{C7F66885-FCF5-4963-B348-DC501CFD2842}" destId="{619EDF04-110B-438A-83D2-921DA70C8D6F}" srcOrd="4" destOrd="0" presId="urn:microsoft.com/office/officeart/2008/layout/HalfCircleOrganizationChart"/>
    <dgm:cxn modelId="{F387561F-6DEA-4A80-8172-FD31B39FD350}" type="presParOf" srcId="{C7F66885-FCF5-4963-B348-DC501CFD2842}" destId="{BB311512-EE74-4402-A918-76B1F0D2DE07}" srcOrd="5" destOrd="0" presId="urn:microsoft.com/office/officeart/2008/layout/HalfCircleOrganizationChart"/>
    <dgm:cxn modelId="{1062345E-1DA9-4D51-9D70-8E766CB9A296}" type="presParOf" srcId="{BB311512-EE74-4402-A918-76B1F0D2DE07}" destId="{F5FCFE4B-123C-419D-AA79-381B191DD9A2}" srcOrd="0" destOrd="0" presId="urn:microsoft.com/office/officeart/2008/layout/HalfCircleOrganizationChart"/>
    <dgm:cxn modelId="{CDDDBFCD-3902-496F-B674-833A47177ABA}" type="presParOf" srcId="{F5FCFE4B-123C-419D-AA79-381B191DD9A2}" destId="{F6C2BCF1-562E-4A39-945D-D0015E00BD5D}" srcOrd="0" destOrd="0" presId="urn:microsoft.com/office/officeart/2008/layout/HalfCircleOrganizationChart"/>
    <dgm:cxn modelId="{6A2B8721-C6CD-4FBF-9C46-FBE627FA252F}" type="presParOf" srcId="{F5FCFE4B-123C-419D-AA79-381B191DD9A2}" destId="{F2F7E2F2-C4B6-4481-849D-A7D6FB8CCB13}" srcOrd="1" destOrd="0" presId="urn:microsoft.com/office/officeart/2008/layout/HalfCircleOrganizationChart"/>
    <dgm:cxn modelId="{8FE8E483-709A-4ECB-AEB5-A5937A8F668C}" type="presParOf" srcId="{F5FCFE4B-123C-419D-AA79-381B191DD9A2}" destId="{7C8D15C8-724E-4134-8B58-CA26378DD987}" srcOrd="2" destOrd="0" presId="urn:microsoft.com/office/officeart/2008/layout/HalfCircleOrganizationChart"/>
    <dgm:cxn modelId="{D54AAEAD-657A-47E4-8876-7B7709115E8B}" type="presParOf" srcId="{F5FCFE4B-123C-419D-AA79-381B191DD9A2}" destId="{4E4BF918-0853-41D7-AB95-F5749FE3D173}" srcOrd="3" destOrd="0" presId="urn:microsoft.com/office/officeart/2008/layout/HalfCircleOrganizationChart"/>
    <dgm:cxn modelId="{868DD86B-B13F-434E-90ED-FB098FBE739B}" type="presParOf" srcId="{BB311512-EE74-4402-A918-76B1F0D2DE07}" destId="{CE124980-482B-444C-A1D1-190B8A903DFB}" srcOrd="1" destOrd="0" presId="urn:microsoft.com/office/officeart/2008/layout/HalfCircleOrganizationChart"/>
    <dgm:cxn modelId="{93F8DAFE-A157-48CF-9F8E-DE14DA16450F}" type="presParOf" srcId="{CE124980-482B-444C-A1D1-190B8A903DFB}" destId="{44D9CBD7-0B19-4A14-BEFC-C67F2E521CD2}" srcOrd="0" destOrd="0" presId="urn:microsoft.com/office/officeart/2008/layout/HalfCircleOrganizationChart"/>
    <dgm:cxn modelId="{42C84946-59B7-4452-B15A-E0CA692C1B40}" type="presParOf" srcId="{CE124980-482B-444C-A1D1-190B8A903DFB}" destId="{B6BD2A66-C078-410D-92A4-41F7A063406D}" srcOrd="1" destOrd="0" presId="urn:microsoft.com/office/officeart/2008/layout/HalfCircleOrganizationChart"/>
    <dgm:cxn modelId="{B44A3BBA-42E9-499C-88E7-49E50196E4AB}" type="presParOf" srcId="{B6BD2A66-C078-410D-92A4-41F7A063406D}" destId="{24F1BCFF-33C0-4EAA-B749-F50CDFB2F2FC}" srcOrd="0" destOrd="0" presId="urn:microsoft.com/office/officeart/2008/layout/HalfCircleOrganizationChart"/>
    <dgm:cxn modelId="{0896AB66-9914-48D7-BC9B-C20D0230069F}" type="presParOf" srcId="{24F1BCFF-33C0-4EAA-B749-F50CDFB2F2FC}" destId="{945FAAFC-A346-4A4B-A337-3A1BE2DBA5DD}" srcOrd="0" destOrd="0" presId="urn:microsoft.com/office/officeart/2008/layout/HalfCircleOrganizationChart"/>
    <dgm:cxn modelId="{40CE1AB4-0EC6-41C6-80F0-3C753B1A13DB}" type="presParOf" srcId="{24F1BCFF-33C0-4EAA-B749-F50CDFB2F2FC}" destId="{E8B99781-86FE-41C4-B352-BF2BFAAE94A0}" srcOrd="1" destOrd="0" presId="urn:microsoft.com/office/officeart/2008/layout/HalfCircleOrganizationChart"/>
    <dgm:cxn modelId="{E6B4BCD6-EA4B-4C7C-BAF9-F6D740385C82}" type="presParOf" srcId="{24F1BCFF-33C0-4EAA-B749-F50CDFB2F2FC}" destId="{79582BBC-1F45-4B42-A0E4-8F03F064D8E0}" srcOrd="2" destOrd="0" presId="urn:microsoft.com/office/officeart/2008/layout/HalfCircleOrganizationChart"/>
    <dgm:cxn modelId="{A2093E27-60CE-4F62-BD66-0D0036DCAB1C}" type="presParOf" srcId="{24F1BCFF-33C0-4EAA-B749-F50CDFB2F2FC}" destId="{779F5A4A-10A5-40EA-98BD-C57ED49B363E}" srcOrd="3" destOrd="0" presId="urn:microsoft.com/office/officeart/2008/layout/HalfCircleOrganizationChart"/>
    <dgm:cxn modelId="{5819D050-8BC3-41EE-98E7-ACBFF62CE662}" type="presParOf" srcId="{B6BD2A66-C078-410D-92A4-41F7A063406D}" destId="{1A7A32ED-0F91-43FE-8759-C9361EED8216}" srcOrd="1" destOrd="0" presId="urn:microsoft.com/office/officeart/2008/layout/HalfCircleOrganizationChart"/>
    <dgm:cxn modelId="{C7DE5629-7C8B-44F1-A18D-0FA1667AEFFD}" type="presParOf" srcId="{B6BD2A66-C078-410D-92A4-41F7A063406D}" destId="{3880F83E-3723-4EF6-B93F-D08459ABD91E}" srcOrd="2" destOrd="0" presId="urn:microsoft.com/office/officeart/2008/layout/HalfCircleOrganizationChart"/>
    <dgm:cxn modelId="{D4B982AC-23CF-4245-A7A6-689D3D4D238A}" type="presParOf" srcId="{BB311512-EE74-4402-A918-76B1F0D2DE07}" destId="{E4DEB27A-C39B-44E4-816A-DEAE01621642}" srcOrd="2" destOrd="0" presId="urn:microsoft.com/office/officeart/2008/layout/HalfCircleOrganizationChart"/>
    <dgm:cxn modelId="{E92A6F3F-3B29-40BC-8E9E-5D7761FE2642}" type="presParOf" srcId="{D557B6CC-F14D-4F35-B956-53461C261093}" destId="{7972BF7B-9C96-4A66-9ACD-2749F182B99D}" srcOrd="2" destOrd="0" presId="urn:microsoft.com/office/officeart/2008/layout/HalfCircleOrganizationChart"/>
  </dgm:cxnLst>
  <dgm:bg>
    <a:noFill/>
  </dgm:bg>
  <dgm:whole>
    <a:ln w="41275"/>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9CBD7-0B19-4A14-BEFC-C67F2E521CD2}">
      <dsp:nvSpPr>
        <dsp:cNvPr id="0" name=""/>
        <dsp:cNvSpPr/>
      </dsp:nvSpPr>
      <dsp:spPr>
        <a:xfrm>
          <a:off x="7109385" y="1687836"/>
          <a:ext cx="125953" cy="1958950"/>
        </a:xfrm>
        <a:custGeom>
          <a:avLst/>
          <a:gdLst/>
          <a:ahLst/>
          <a:cxnLst/>
          <a:rect l="0" t="0" r="0" b="0"/>
          <a:pathLst>
            <a:path>
              <a:moveTo>
                <a:pt x="125953" y="0"/>
              </a:moveTo>
              <a:lnTo>
                <a:pt x="125953" y="1958950"/>
              </a:lnTo>
              <a:lnTo>
                <a:pt x="0" y="1958950"/>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sp>
    <dsp:sp modelId="{619EDF04-110B-438A-83D2-921DA70C8D6F}">
      <dsp:nvSpPr>
        <dsp:cNvPr id="0" name=""/>
        <dsp:cNvSpPr/>
      </dsp:nvSpPr>
      <dsp:spPr>
        <a:xfrm>
          <a:off x="3902559" y="864097"/>
          <a:ext cx="3332779" cy="188175"/>
        </a:xfrm>
        <a:custGeom>
          <a:avLst/>
          <a:gdLst/>
          <a:ahLst/>
          <a:cxnLst/>
          <a:rect l="0" t="0" r="0" b="0"/>
          <a:pathLst>
            <a:path>
              <a:moveTo>
                <a:pt x="0" y="188175"/>
              </a:moveTo>
              <a:lnTo>
                <a:pt x="3332779"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133F34-A967-49DB-B0D1-2E8343630708}">
      <dsp:nvSpPr>
        <dsp:cNvPr id="0" name=""/>
        <dsp:cNvSpPr/>
      </dsp:nvSpPr>
      <dsp:spPr>
        <a:xfrm>
          <a:off x="4031174" y="5137268"/>
          <a:ext cx="1818214" cy="603208"/>
        </a:xfrm>
        <a:custGeom>
          <a:avLst/>
          <a:gdLst/>
          <a:ahLst/>
          <a:cxnLst/>
          <a:rect l="0" t="0" r="0" b="0"/>
          <a:pathLst>
            <a:path>
              <a:moveTo>
                <a:pt x="0" y="603208"/>
              </a:moveTo>
              <a:lnTo>
                <a:pt x="1818214" y="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34F818-E5BE-4BAF-A46E-BE48B8F1BC50}">
      <dsp:nvSpPr>
        <dsp:cNvPr id="0" name=""/>
        <dsp:cNvSpPr/>
      </dsp:nvSpPr>
      <dsp:spPr>
        <a:xfrm>
          <a:off x="3943304" y="3124789"/>
          <a:ext cx="91440" cy="1555735"/>
        </a:xfrm>
        <a:custGeom>
          <a:avLst/>
          <a:gdLst/>
          <a:ahLst/>
          <a:cxnLst/>
          <a:rect l="0" t="0" r="0" b="0"/>
          <a:pathLst>
            <a:path>
              <a:moveTo>
                <a:pt x="45720" y="0"/>
              </a:moveTo>
              <a:lnTo>
                <a:pt x="45720" y="1425487"/>
              </a:lnTo>
              <a:lnTo>
                <a:pt x="87870" y="1425487"/>
              </a:lnTo>
              <a:lnTo>
                <a:pt x="87870" y="1555735"/>
              </a:lnTo>
            </a:path>
          </a:pathLst>
        </a:custGeom>
        <a:noFill/>
        <a:ln w="12700" cap="flat" cmpd="sng" algn="ctr">
          <a:noFill/>
          <a:prstDash val="solid"/>
        </a:ln>
        <a:effectLst/>
      </dsp:spPr>
      <dsp:style>
        <a:lnRef idx="2">
          <a:scrgbClr r="0" g="0" b="0"/>
        </a:lnRef>
        <a:fillRef idx="0">
          <a:scrgbClr r="0" g="0" b="0"/>
        </a:fillRef>
        <a:effectRef idx="0">
          <a:scrgbClr r="0" g="0" b="0"/>
        </a:effectRef>
        <a:fontRef idx="minor"/>
      </dsp:style>
    </dsp:sp>
    <dsp:sp modelId="{96E335E1-A269-4D6A-843B-63FEAF7EF129}">
      <dsp:nvSpPr>
        <dsp:cNvPr id="0" name=""/>
        <dsp:cNvSpPr/>
      </dsp:nvSpPr>
      <dsp:spPr>
        <a:xfrm>
          <a:off x="3856839" y="1052272"/>
          <a:ext cx="91440" cy="1179975"/>
        </a:xfrm>
        <a:custGeom>
          <a:avLst/>
          <a:gdLst/>
          <a:ahLst/>
          <a:cxnLst/>
          <a:rect l="0" t="0" r="0" b="0"/>
          <a:pathLst>
            <a:path>
              <a:moveTo>
                <a:pt x="45720" y="0"/>
              </a:moveTo>
              <a:lnTo>
                <a:pt x="45720" y="1049728"/>
              </a:lnTo>
              <a:lnTo>
                <a:pt x="132184" y="1049728"/>
              </a:lnTo>
              <a:lnTo>
                <a:pt x="132184" y="1179975"/>
              </a:lnTo>
            </a:path>
          </a:pathLst>
        </a:custGeom>
        <a:noFill/>
        <a:ln w="12700" cap="flat" cmpd="sng" algn="ctr">
          <a:noFill/>
          <a:prstDash val="solid"/>
        </a:ln>
        <a:effectLst/>
      </dsp:spPr>
      <dsp:style>
        <a:lnRef idx="2">
          <a:scrgbClr r="0" g="0" b="0"/>
        </a:lnRef>
        <a:fillRef idx="0">
          <a:scrgbClr r="0" g="0" b="0"/>
        </a:fillRef>
        <a:effectRef idx="0">
          <a:scrgbClr r="0" g="0" b="0"/>
        </a:effectRef>
        <a:fontRef idx="minor"/>
      </dsp:style>
    </dsp:sp>
    <dsp:sp modelId="{AB2B7A89-09A2-4D21-89A4-0AF637E18547}">
      <dsp:nvSpPr>
        <dsp:cNvPr id="0" name=""/>
        <dsp:cNvSpPr/>
      </dsp:nvSpPr>
      <dsp:spPr>
        <a:xfrm>
          <a:off x="2124685" y="3356530"/>
          <a:ext cx="96453" cy="586729"/>
        </a:xfrm>
        <a:custGeom>
          <a:avLst/>
          <a:gdLst/>
          <a:ahLst/>
          <a:cxnLst/>
          <a:rect l="0" t="0" r="0" b="0"/>
          <a:pathLst>
            <a:path>
              <a:moveTo>
                <a:pt x="0" y="0"/>
              </a:moveTo>
              <a:lnTo>
                <a:pt x="0" y="586729"/>
              </a:lnTo>
              <a:lnTo>
                <a:pt x="96453" y="58672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307854-FF37-4383-B027-8731258B4E76}">
      <dsp:nvSpPr>
        <dsp:cNvPr id="0" name=""/>
        <dsp:cNvSpPr/>
      </dsp:nvSpPr>
      <dsp:spPr>
        <a:xfrm>
          <a:off x="1374212" y="2524809"/>
          <a:ext cx="750472" cy="211495"/>
        </a:xfrm>
        <a:custGeom>
          <a:avLst/>
          <a:gdLst/>
          <a:ahLst/>
          <a:cxnLst/>
          <a:rect l="0" t="0" r="0" b="0"/>
          <a:pathLst>
            <a:path>
              <a:moveTo>
                <a:pt x="0" y="0"/>
              </a:moveTo>
              <a:lnTo>
                <a:pt x="0" y="81248"/>
              </a:lnTo>
              <a:lnTo>
                <a:pt x="750472" y="81248"/>
              </a:lnTo>
              <a:lnTo>
                <a:pt x="750472" y="21149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516968-8918-4ACF-85C4-18D938276D9A}">
      <dsp:nvSpPr>
        <dsp:cNvPr id="0" name=""/>
        <dsp:cNvSpPr/>
      </dsp:nvSpPr>
      <dsp:spPr>
        <a:xfrm>
          <a:off x="623740" y="2524809"/>
          <a:ext cx="750472" cy="211495"/>
        </a:xfrm>
        <a:custGeom>
          <a:avLst/>
          <a:gdLst/>
          <a:ahLst/>
          <a:cxnLst/>
          <a:rect l="0" t="0" r="0" b="0"/>
          <a:pathLst>
            <a:path>
              <a:moveTo>
                <a:pt x="750472" y="0"/>
              </a:moveTo>
              <a:lnTo>
                <a:pt x="750472" y="81248"/>
              </a:lnTo>
              <a:lnTo>
                <a:pt x="0" y="81248"/>
              </a:lnTo>
              <a:lnTo>
                <a:pt x="0" y="21149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52A6C2-60DB-4E42-9EB0-73D6909548E6}">
      <dsp:nvSpPr>
        <dsp:cNvPr id="0" name=""/>
        <dsp:cNvSpPr/>
      </dsp:nvSpPr>
      <dsp:spPr>
        <a:xfrm>
          <a:off x="796931" y="1660658"/>
          <a:ext cx="577280" cy="243926"/>
        </a:xfrm>
        <a:custGeom>
          <a:avLst/>
          <a:gdLst/>
          <a:ahLst/>
          <a:cxnLst/>
          <a:rect l="0" t="0" r="0" b="0"/>
          <a:pathLst>
            <a:path>
              <a:moveTo>
                <a:pt x="0" y="0"/>
              </a:moveTo>
              <a:lnTo>
                <a:pt x="0" y="113678"/>
              </a:lnTo>
              <a:lnTo>
                <a:pt x="577280" y="113678"/>
              </a:lnTo>
              <a:lnTo>
                <a:pt x="577280" y="24392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087E8D-A51D-4D47-9F51-569AF44D02C6}">
      <dsp:nvSpPr>
        <dsp:cNvPr id="0" name=""/>
        <dsp:cNvSpPr/>
      </dsp:nvSpPr>
      <dsp:spPr>
        <a:xfrm>
          <a:off x="796931" y="864097"/>
          <a:ext cx="3105627" cy="188175"/>
        </a:xfrm>
        <a:custGeom>
          <a:avLst/>
          <a:gdLst/>
          <a:ahLst/>
          <a:cxnLst/>
          <a:rect l="0" t="0" r="0" b="0"/>
          <a:pathLst>
            <a:path>
              <a:moveTo>
                <a:pt x="3105627" y="188175"/>
              </a:moveTo>
              <a:lnTo>
                <a:pt x="0"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2BB835-6538-4659-896E-4B1395395F92}">
      <dsp:nvSpPr>
        <dsp:cNvPr id="0" name=""/>
        <dsp:cNvSpPr/>
      </dsp:nvSpPr>
      <dsp:spPr>
        <a:xfrm>
          <a:off x="3600398" y="1"/>
          <a:ext cx="620225" cy="620225"/>
        </a:xfrm>
        <a:prstGeom prst="arc">
          <a:avLst>
            <a:gd name="adj1" fmla="val 13200000"/>
            <a:gd name="adj2" fmla="val 19200000"/>
          </a:avLst>
        </a:prstGeom>
        <a:solidFill>
          <a:schemeClr val="bg1">
            <a:lumMod val="85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0F5EC1-443D-4616-830E-2C261179C3BB}">
      <dsp:nvSpPr>
        <dsp:cNvPr id="0" name=""/>
        <dsp:cNvSpPr/>
      </dsp:nvSpPr>
      <dsp:spPr>
        <a:xfrm>
          <a:off x="3600398" y="1"/>
          <a:ext cx="620225" cy="62022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AFA2A-802C-4808-BF34-BB69E95591B4}">
      <dsp:nvSpPr>
        <dsp:cNvPr id="0" name=""/>
        <dsp:cNvSpPr/>
      </dsp:nvSpPr>
      <dsp:spPr>
        <a:xfrm>
          <a:off x="3290285" y="111641"/>
          <a:ext cx="1240450" cy="396944"/>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ctr" anchorCtr="0">
          <a:noAutofit/>
        </a:bodyPr>
        <a:lstStyle/>
        <a:p>
          <a:pPr lvl="0" algn="ctr" defTabSz="400050" rtl="0" eaLnBrk="1" latinLnBrk="0">
            <a:lnSpc>
              <a:spcPct val="90000"/>
            </a:lnSpc>
            <a:spcBef>
              <a:spcPct val="0"/>
            </a:spcBef>
            <a:spcAft>
              <a:spcPct val="35000"/>
            </a:spcAft>
          </a:pPr>
          <a:r>
            <a:rPr lang="pl-PL" sz="900" b="1" kern="1200" dirty="0" smtClean="0"/>
            <a:t>POCZATEK DROGI </a:t>
          </a:r>
          <a:r>
            <a:rPr lang="pl-PL" sz="900" kern="1200" dirty="0" smtClean="0"/>
            <a:t>Reklamacja </a:t>
          </a:r>
          <a:r>
            <a:rPr lang="pl-PL" sz="900" kern="1200" dirty="0"/>
            <a:t>do banku, </a:t>
          </a:r>
        </a:p>
      </dsp:txBody>
      <dsp:txXfrm>
        <a:off x="3290285" y="111641"/>
        <a:ext cx="1240450" cy="396944"/>
      </dsp:txXfrm>
    </dsp:sp>
    <dsp:sp modelId="{B038DFE4-AA82-4B67-B095-1277F4C8035C}">
      <dsp:nvSpPr>
        <dsp:cNvPr id="0" name=""/>
        <dsp:cNvSpPr/>
      </dsp:nvSpPr>
      <dsp:spPr>
        <a:xfrm>
          <a:off x="3592446" y="432047"/>
          <a:ext cx="620225" cy="620225"/>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C83CB7-315A-4A7D-9622-F297B458F884}">
      <dsp:nvSpPr>
        <dsp:cNvPr id="0" name=""/>
        <dsp:cNvSpPr/>
      </dsp:nvSpPr>
      <dsp:spPr>
        <a:xfrm>
          <a:off x="3592446" y="432047"/>
          <a:ext cx="620225" cy="62022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A73D06-1055-45E4-B5BC-501A996EA596}">
      <dsp:nvSpPr>
        <dsp:cNvPr id="0" name=""/>
        <dsp:cNvSpPr/>
      </dsp:nvSpPr>
      <dsp:spPr>
        <a:xfrm>
          <a:off x="3282334" y="543687"/>
          <a:ext cx="1240450" cy="396944"/>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ctr" anchorCtr="0">
          <a:noAutofit/>
        </a:bodyPr>
        <a:lstStyle/>
        <a:p>
          <a:pPr lvl="0" algn="ctr" defTabSz="400050" rtl="0" eaLnBrk="1" latinLnBrk="0">
            <a:lnSpc>
              <a:spcPct val="90000"/>
            </a:lnSpc>
            <a:spcBef>
              <a:spcPct val="0"/>
            </a:spcBef>
            <a:spcAft>
              <a:spcPct val="35000"/>
            </a:spcAft>
          </a:pPr>
          <a:r>
            <a:rPr lang="pl-PL" sz="900" kern="1200" dirty="0" smtClean="0"/>
            <a:t>odpowiedź</a:t>
          </a:r>
          <a:endParaRPr lang="pl-PL" sz="900" kern="1200" dirty="0"/>
        </a:p>
      </dsp:txBody>
      <dsp:txXfrm>
        <a:off x="3282334" y="543687"/>
        <a:ext cx="1240450" cy="396944"/>
      </dsp:txXfrm>
    </dsp:sp>
    <dsp:sp modelId="{D6136CAA-E789-450D-A0B1-91DA4C6767A0}">
      <dsp:nvSpPr>
        <dsp:cNvPr id="0" name=""/>
        <dsp:cNvSpPr/>
      </dsp:nvSpPr>
      <dsp:spPr>
        <a:xfrm>
          <a:off x="398468" y="864097"/>
          <a:ext cx="796927" cy="796561"/>
        </a:xfrm>
        <a:prstGeom prst="arc">
          <a:avLst>
            <a:gd name="adj1" fmla="val 13200000"/>
            <a:gd name="adj2" fmla="val 19200000"/>
          </a:avLst>
        </a:prstGeom>
        <a:solidFill>
          <a:schemeClr val="accent3">
            <a:lumMod val="20000"/>
            <a:lumOff val="8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88478A-BE75-4DEF-89C2-C7DFC2372244}">
      <dsp:nvSpPr>
        <dsp:cNvPr id="0" name=""/>
        <dsp:cNvSpPr/>
      </dsp:nvSpPr>
      <dsp:spPr>
        <a:xfrm>
          <a:off x="398468" y="864097"/>
          <a:ext cx="796927" cy="79656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2D5DFE-F447-4478-9B99-ED13118F6B04}">
      <dsp:nvSpPr>
        <dsp:cNvPr id="0" name=""/>
        <dsp:cNvSpPr/>
      </dsp:nvSpPr>
      <dsp:spPr>
        <a:xfrm>
          <a:off x="4" y="1007478"/>
          <a:ext cx="1593854" cy="509799"/>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080" tIns="5080" rIns="5080" bIns="5080" numCol="1" spcCol="1270" anchor="ctr" anchorCtr="0">
          <a:noAutofit/>
        </a:bodyPr>
        <a:lstStyle/>
        <a:p>
          <a:pPr lvl="0" algn="ctr" defTabSz="355600" rtl="0" eaLnBrk="1" latinLnBrk="0">
            <a:lnSpc>
              <a:spcPct val="90000"/>
            </a:lnSpc>
            <a:spcBef>
              <a:spcPct val="0"/>
            </a:spcBef>
            <a:spcAft>
              <a:spcPct val="35000"/>
            </a:spcAft>
          </a:pPr>
          <a:r>
            <a:rPr lang="pl-PL" sz="800" kern="1200" dirty="0" smtClean="0"/>
            <a:t>Jeśli myślisz o </a:t>
          </a:r>
          <a:r>
            <a:rPr lang="pl-PL" sz="800" kern="1200" dirty="0" smtClean="0">
              <a:solidFill>
                <a:schemeClr val="accent2"/>
              </a:solidFill>
            </a:rPr>
            <a:t>porozumieniu,  </a:t>
          </a:r>
          <a:br>
            <a:rPr lang="pl-PL" sz="800" kern="1200" dirty="0" smtClean="0">
              <a:solidFill>
                <a:schemeClr val="accent2"/>
              </a:solidFill>
            </a:rPr>
          </a:br>
          <a:r>
            <a:rPr lang="pl-PL" sz="800" kern="1200" dirty="0" smtClean="0"/>
            <a:t>to w reklamacji przedstawiasz swój punkt widzenia. </a:t>
          </a:r>
          <a:endParaRPr lang="pl-PL" sz="800" kern="1200" dirty="0"/>
        </a:p>
      </dsp:txBody>
      <dsp:txXfrm>
        <a:off x="4" y="1007478"/>
        <a:ext cx="1593854" cy="509799"/>
      </dsp:txXfrm>
    </dsp:sp>
    <dsp:sp modelId="{ECB1DE6D-D6B4-4074-A3D7-7FA2D2F2BBD3}">
      <dsp:nvSpPr>
        <dsp:cNvPr id="0" name=""/>
        <dsp:cNvSpPr/>
      </dsp:nvSpPr>
      <dsp:spPr>
        <a:xfrm>
          <a:off x="1064100" y="1904584"/>
          <a:ext cx="620225" cy="620225"/>
        </a:xfrm>
        <a:prstGeom prst="arc">
          <a:avLst>
            <a:gd name="adj1" fmla="val 13200000"/>
            <a:gd name="adj2" fmla="val 19200000"/>
          </a:avLst>
        </a:prstGeom>
        <a:solidFill>
          <a:schemeClr val="accent4">
            <a:lumMod val="20000"/>
            <a:lumOff val="8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1AD608-8CF2-40A8-92FE-7B06671DCD4A}">
      <dsp:nvSpPr>
        <dsp:cNvPr id="0" name=""/>
        <dsp:cNvSpPr/>
      </dsp:nvSpPr>
      <dsp:spPr>
        <a:xfrm>
          <a:off x="1064100" y="1904584"/>
          <a:ext cx="620225" cy="62022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F6692D-1A00-4BC0-B855-4FE04127E5D5}">
      <dsp:nvSpPr>
        <dsp:cNvPr id="0" name=""/>
        <dsp:cNvSpPr/>
      </dsp:nvSpPr>
      <dsp:spPr>
        <a:xfrm>
          <a:off x="753987" y="2016225"/>
          <a:ext cx="1240450" cy="396944"/>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pl-PL" sz="1000" b="1" kern="1200" dirty="0"/>
            <a:t>Rzecznik Finansowy</a:t>
          </a:r>
        </a:p>
      </dsp:txBody>
      <dsp:txXfrm>
        <a:off x="753987" y="2016225"/>
        <a:ext cx="1240450" cy="396944"/>
      </dsp:txXfrm>
    </dsp:sp>
    <dsp:sp modelId="{53DB09ED-743E-45A9-B32C-FCDA2F5F20F2}">
      <dsp:nvSpPr>
        <dsp:cNvPr id="0" name=""/>
        <dsp:cNvSpPr/>
      </dsp:nvSpPr>
      <dsp:spPr>
        <a:xfrm>
          <a:off x="313627" y="2736305"/>
          <a:ext cx="620225" cy="620225"/>
        </a:xfrm>
        <a:prstGeom prst="arc">
          <a:avLst>
            <a:gd name="adj1" fmla="val 13200000"/>
            <a:gd name="adj2" fmla="val 19200000"/>
          </a:avLst>
        </a:prstGeom>
        <a:solidFill>
          <a:schemeClr val="accent3">
            <a:lumMod val="20000"/>
            <a:lumOff val="8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2C1CD5-2ED6-4A1C-ACF2-159B1B007A33}">
      <dsp:nvSpPr>
        <dsp:cNvPr id="0" name=""/>
        <dsp:cNvSpPr/>
      </dsp:nvSpPr>
      <dsp:spPr>
        <a:xfrm>
          <a:off x="313627" y="2736305"/>
          <a:ext cx="620225" cy="62022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A8C2C1-37AA-41CD-B93D-122F5CA1C1A6}">
      <dsp:nvSpPr>
        <dsp:cNvPr id="0" name=""/>
        <dsp:cNvSpPr/>
      </dsp:nvSpPr>
      <dsp:spPr>
        <a:xfrm>
          <a:off x="3515" y="2847946"/>
          <a:ext cx="1240450" cy="396944"/>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pl-PL" sz="700" kern="1200" dirty="0"/>
            <a:t>Interwencja RF w banku </a:t>
          </a:r>
          <a:endParaRPr lang="pl-PL" sz="700" kern="1200" dirty="0" smtClean="0"/>
        </a:p>
        <a:p>
          <a:pPr lvl="0" algn="ctr" defTabSz="311150">
            <a:lnSpc>
              <a:spcPct val="90000"/>
            </a:lnSpc>
            <a:spcBef>
              <a:spcPct val="0"/>
            </a:spcBef>
            <a:spcAft>
              <a:spcPct val="35000"/>
            </a:spcAft>
          </a:pPr>
          <a:r>
            <a:rPr lang="pl-PL" sz="700" kern="1200" dirty="0" smtClean="0"/>
            <a:t>w </a:t>
          </a:r>
          <a:r>
            <a:rPr lang="pl-PL" sz="700" kern="1200" dirty="0"/>
            <a:t>imieniu </a:t>
          </a:r>
          <a:r>
            <a:rPr lang="pl-PL" sz="700" kern="1200" dirty="0" smtClean="0"/>
            <a:t>klienta </a:t>
          </a:r>
        </a:p>
        <a:p>
          <a:pPr lvl="0" algn="ctr" defTabSz="311150">
            <a:lnSpc>
              <a:spcPct val="90000"/>
            </a:lnSpc>
            <a:spcBef>
              <a:spcPct val="0"/>
            </a:spcBef>
            <a:spcAft>
              <a:spcPct val="35000"/>
            </a:spcAft>
          </a:pPr>
          <a:r>
            <a:rPr lang="pl-PL" sz="700" kern="1200" dirty="0" smtClean="0"/>
            <a:t>(</a:t>
          </a:r>
          <a:r>
            <a:rPr lang="pl-PL" sz="700" kern="1200" dirty="0"/>
            <a:t>pisemna - zawiera argumenty fachowe)</a:t>
          </a:r>
        </a:p>
      </dsp:txBody>
      <dsp:txXfrm>
        <a:off x="3515" y="2847946"/>
        <a:ext cx="1240450" cy="396944"/>
      </dsp:txXfrm>
    </dsp:sp>
    <dsp:sp modelId="{C81E6163-86FE-4ADE-A4DB-953D46DECE49}">
      <dsp:nvSpPr>
        <dsp:cNvPr id="0" name=""/>
        <dsp:cNvSpPr/>
      </dsp:nvSpPr>
      <dsp:spPr>
        <a:xfrm>
          <a:off x="1814572" y="2736305"/>
          <a:ext cx="620225" cy="620225"/>
        </a:xfrm>
        <a:prstGeom prst="arc">
          <a:avLst>
            <a:gd name="adj1" fmla="val 13200000"/>
            <a:gd name="adj2" fmla="val 19200000"/>
          </a:avLst>
        </a:prstGeom>
        <a:solidFill>
          <a:schemeClr val="accent3">
            <a:lumMod val="20000"/>
            <a:lumOff val="8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AE81D-FA1A-4642-ABDE-33553CBA4C2F}">
      <dsp:nvSpPr>
        <dsp:cNvPr id="0" name=""/>
        <dsp:cNvSpPr/>
      </dsp:nvSpPr>
      <dsp:spPr>
        <a:xfrm>
          <a:off x="1814572" y="2736305"/>
          <a:ext cx="620225" cy="62022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8D19EA-2CFB-4930-B1EF-F7A26A6E4AEE}">
      <dsp:nvSpPr>
        <dsp:cNvPr id="0" name=""/>
        <dsp:cNvSpPr/>
      </dsp:nvSpPr>
      <dsp:spPr>
        <a:xfrm>
          <a:off x="1504459" y="2847946"/>
          <a:ext cx="1240450" cy="396944"/>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pl-PL" sz="700" kern="1200" dirty="0"/>
            <a:t>Postępowanie polubowne: </a:t>
          </a:r>
          <a:endParaRPr lang="pl-PL" sz="700" kern="1200" dirty="0" smtClean="0"/>
        </a:p>
        <a:p>
          <a:pPr lvl="0" algn="ctr" defTabSz="311150">
            <a:lnSpc>
              <a:spcPct val="90000"/>
            </a:lnSpc>
            <a:spcBef>
              <a:spcPct val="0"/>
            </a:spcBef>
            <a:spcAft>
              <a:spcPct val="35000"/>
            </a:spcAft>
          </a:pPr>
          <a:r>
            <a:rPr lang="pl-PL" sz="700" kern="1200" dirty="0" smtClean="0"/>
            <a:t>RF pomaga </a:t>
          </a:r>
          <a:r>
            <a:rPr lang="pl-PL" sz="700" kern="1200" dirty="0"/>
            <a:t>stronom </a:t>
          </a:r>
          <a:r>
            <a:rPr lang="pl-PL" sz="700" kern="1200" dirty="0" smtClean="0"/>
            <a:t/>
          </a:r>
          <a:br>
            <a:rPr lang="pl-PL" sz="700" kern="1200" dirty="0" smtClean="0"/>
          </a:br>
          <a:r>
            <a:rPr lang="pl-PL" sz="700" kern="1200" dirty="0" smtClean="0"/>
            <a:t>dojść </a:t>
          </a:r>
          <a:r>
            <a:rPr lang="pl-PL" sz="700" kern="1200" dirty="0"/>
            <a:t>do porozumienia</a:t>
          </a:r>
        </a:p>
        <a:p>
          <a:pPr lvl="0" algn="ctr" defTabSz="311150">
            <a:lnSpc>
              <a:spcPct val="90000"/>
            </a:lnSpc>
            <a:spcBef>
              <a:spcPct val="0"/>
            </a:spcBef>
            <a:spcAft>
              <a:spcPct val="35000"/>
            </a:spcAft>
          </a:pPr>
          <a:r>
            <a:rPr lang="pl-PL" sz="700" kern="1200" dirty="0"/>
            <a:t>(nie musi być poprzedzone interwencją)</a:t>
          </a:r>
        </a:p>
      </dsp:txBody>
      <dsp:txXfrm>
        <a:off x="1504459" y="2847946"/>
        <a:ext cx="1240450" cy="396944"/>
      </dsp:txXfrm>
    </dsp:sp>
    <dsp:sp modelId="{38406E49-0F6D-4235-80FA-DD876373ACBD}">
      <dsp:nvSpPr>
        <dsp:cNvPr id="0" name=""/>
        <dsp:cNvSpPr/>
      </dsp:nvSpPr>
      <dsp:spPr>
        <a:xfrm>
          <a:off x="2096697" y="3606168"/>
          <a:ext cx="1037010" cy="1002345"/>
        </a:xfrm>
        <a:prstGeom prst="arc">
          <a:avLst>
            <a:gd name="adj1" fmla="val 13200000"/>
            <a:gd name="adj2" fmla="val 19200000"/>
          </a:avLst>
        </a:prstGeom>
        <a:solidFill>
          <a:schemeClr val="accent3">
            <a:lumMod val="20000"/>
            <a:lumOff val="8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D41DE6-8AB9-49EA-867C-E0D2D339A33F}">
      <dsp:nvSpPr>
        <dsp:cNvPr id="0" name=""/>
        <dsp:cNvSpPr/>
      </dsp:nvSpPr>
      <dsp:spPr>
        <a:xfrm>
          <a:off x="2096697" y="3606168"/>
          <a:ext cx="1037010" cy="100234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885707-BA40-4B73-8A53-11C58B1CB685}">
      <dsp:nvSpPr>
        <dsp:cNvPr id="0" name=""/>
        <dsp:cNvSpPr/>
      </dsp:nvSpPr>
      <dsp:spPr>
        <a:xfrm>
          <a:off x="1578192" y="3786591"/>
          <a:ext cx="2074020" cy="64150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pl-PL" sz="700" kern="1200" dirty="0"/>
            <a:t>Przyjęcie wniosku przez RF </a:t>
          </a:r>
          <a:r>
            <a:rPr lang="pl-PL" sz="700" b="1" kern="1200" dirty="0">
              <a:solidFill>
                <a:schemeClr val="accent2"/>
              </a:solidFill>
            </a:rPr>
            <a:t>PRZERYWA bieg przedawnienia</a:t>
          </a:r>
          <a:r>
            <a:rPr lang="pl-PL" sz="700" kern="1200" dirty="0"/>
            <a:t>, ale </a:t>
          </a:r>
          <a:r>
            <a:rPr lang="pl-PL" sz="700" kern="1200" dirty="0" smtClean="0"/>
            <a:t>w razie czego trzeba </a:t>
          </a:r>
          <a:r>
            <a:rPr lang="pl-PL" sz="700" kern="1200" dirty="0"/>
            <a:t>umieć przekonać sąd, że działało </a:t>
          </a:r>
          <a:r>
            <a:rPr lang="pl-PL" sz="700" kern="1200" dirty="0" smtClean="0"/>
            <a:t>się </a:t>
          </a:r>
          <a:r>
            <a:rPr lang="pl-PL" sz="700" kern="1200" dirty="0"/>
            <a:t>w dobrej wierze, </a:t>
          </a:r>
          <a:r>
            <a:rPr lang="pl-PL" sz="700" kern="1200" dirty="0" smtClean="0"/>
            <a:t/>
          </a:r>
          <a:br>
            <a:rPr lang="pl-PL" sz="700" kern="1200" dirty="0" smtClean="0"/>
          </a:br>
          <a:r>
            <a:rPr lang="pl-PL" sz="700" kern="1200" dirty="0" smtClean="0"/>
            <a:t>tj</a:t>
          </a:r>
          <a:r>
            <a:rPr lang="pl-PL" sz="700" kern="1200" dirty="0"/>
            <a:t>. naprawdę chciało się porozumienia. Trzeba więc umieć wykazać, że było się gotowym do </a:t>
          </a:r>
          <a:r>
            <a:rPr lang="pl-PL" sz="700" kern="1200" dirty="0" smtClean="0"/>
            <a:t>ustępstw </a:t>
          </a:r>
          <a:br>
            <a:rPr lang="pl-PL" sz="700" kern="1200" dirty="0" smtClean="0"/>
          </a:br>
          <a:r>
            <a:rPr lang="pl-PL" sz="700" kern="1200" dirty="0" smtClean="0"/>
            <a:t>i </a:t>
          </a:r>
          <a:r>
            <a:rPr lang="pl-PL" sz="700" kern="1200" dirty="0"/>
            <a:t>nie stawiało sprawy na ostrzu noża</a:t>
          </a:r>
        </a:p>
      </dsp:txBody>
      <dsp:txXfrm>
        <a:off x="1578192" y="3786591"/>
        <a:ext cx="2074020" cy="641501"/>
      </dsp:txXfrm>
    </dsp:sp>
    <dsp:sp modelId="{B469F3BB-6D7E-44BD-A9AC-793BA5A01403}">
      <dsp:nvSpPr>
        <dsp:cNvPr id="0" name=""/>
        <dsp:cNvSpPr/>
      </dsp:nvSpPr>
      <dsp:spPr>
        <a:xfrm>
          <a:off x="3375847" y="2232248"/>
          <a:ext cx="1226352" cy="892541"/>
        </a:xfrm>
        <a:prstGeom prst="arc">
          <a:avLst>
            <a:gd name="adj1" fmla="val 13200000"/>
            <a:gd name="adj2" fmla="val 19200000"/>
          </a:avLst>
        </a:prstGeom>
        <a:solidFill>
          <a:schemeClr val="bg1">
            <a:lumMod val="85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1E495B-3561-4696-B3D0-555E2AFC1A9C}">
      <dsp:nvSpPr>
        <dsp:cNvPr id="0" name=""/>
        <dsp:cNvSpPr/>
      </dsp:nvSpPr>
      <dsp:spPr>
        <a:xfrm>
          <a:off x="3375847" y="2232248"/>
          <a:ext cx="1226352" cy="89254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063280-5262-453F-9272-8CEB00DF0FFE}">
      <dsp:nvSpPr>
        <dsp:cNvPr id="0" name=""/>
        <dsp:cNvSpPr/>
      </dsp:nvSpPr>
      <dsp:spPr>
        <a:xfrm>
          <a:off x="2762671" y="2392905"/>
          <a:ext cx="2452705" cy="571226"/>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pl-PL" sz="900" kern="1200" dirty="0" smtClean="0"/>
            <a:t>Badanie sprawy, </a:t>
          </a:r>
        </a:p>
        <a:p>
          <a:pPr lvl="0" algn="ctr" defTabSz="400050">
            <a:lnSpc>
              <a:spcPct val="90000"/>
            </a:lnSpc>
            <a:spcBef>
              <a:spcPct val="0"/>
            </a:spcBef>
            <a:spcAft>
              <a:spcPct val="35000"/>
            </a:spcAft>
          </a:pPr>
          <a:r>
            <a:rPr lang="pl-PL" sz="900" kern="1200" dirty="0" smtClean="0"/>
            <a:t>rozmowy, </a:t>
          </a:r>
        </a:p>
        <a:p>
          <a:pPr lvl="0" algn="ctr" defTabSz="400050">
            <a:lnSpc>
              <a:spcPct val="90000"/>
            </a:lnSpc>
            <a:spcBef>
              <a:spcPct val="0"/>
            </a:spcBef>
            <a:spcAft>
              <a:spcPct val="35000"/>
            </a:spcAft>
          </a:pPr>
          <a:r>
            <a:rPr lang="pl-PL" sz="900" kern="1200" dirty="0" smtClean="0"/>
            <a:t>negocjacje</a:t>
          </a:r>
          <a:endParaRPr lang="pl-PL" sz="900" kern="1200" dirty="0"/>
        </a:p>
      </dsp:txBody>
      <dsp:txXfrm>
        <a:off x="2762671" y="2392905"/>
        <a:ext cx="2452705" cy="571226"/>
      </dsp:txXfrm>
    </dsp:sp>
    <dsp:sp modelId="{F171F00C-7BD1-40C2-8F33-41EE0AE81AB4}">
      <dsp:nvSpPr>
        <dsp:cNvPr id="0" name=""/>
        <dsp:cNvSpPr/>
      </dsp:nvSpPr>
      <dsp:spPr>
        <a:xfrm>
          <a:off x="3381826" y="4680524"/>
          <a:ext cx="1298695" cy="1059952"/>
        </a:xfrm>
        <a:prstGeom prst="arc">
          <a:avLst>
            <a:gd name="adj1" fmla="val 13200000"/>
            <a:gd name="adj2" fmla="val 19200000"/>
          </a:avLst>
        </a:prstGeom>
        <a:solidFill>
          <a:schemeClr val="bg1">
            <a:lumMod val="65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14B1C0-F758-4A1B-BBD3-4A267AB8693E}">
      <dsp:nvSpPr>
        <dsp:cNvPr id="0" name=""/>
        <dsp:cNvSpPr/>
      </dsp:nvSpPr>
      <dsp:spPr>
        <a:xfrm>
          <a:off x="3381826" y="4680524"/>
          <a:ext cx="1298695" cy="1059952"/>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03124F-9664-4E46-A7AC-8B7006132B6E}">
      <dsp:nvSpPr>
        <dsp:cNvPr id="0" name=""/>
        <dsp:cNvSpPr/>
      </dsp:nvSpPr>
      <dsp:spPr>
        <a:xfrm>
          <a:off x="2732479" y="4871315"/>
          <a:ext cx="2597391" cy="678369"/>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pl-PL" sz="1050" b="1" kern="1200" dirty="0" smtClean="0"/>
            <a:t>Sąd</a:t>
          </a:r>
          <a:endParaRPr lang="pl-PL" sz="500" b="1" kern="1200" dirty="0"/>
        </a:p>
      </dsp:txBody>
      <dsp:txXfrm>
        <a:off x="2732479" y="4871315"/>
        <a:ext cx="2597391" cy="678369"/>
      </dsp:txXfrm>
    </dsp:sp>
    <dsp:sp modelId="{B7F12E13-2ED7-45F4-8BBF-D5496218AE2D}">
      <dsp:nvSpPr>
        <dsp:cNvPr id="0" name=""/>
        <dsp:cNvSpPr/>
      </dsp:nvSpPr>
      <dsp:spPr>
        <a:xfrm>
          <a:off x="5708401" y="4691282"/>
          <a:ext cx="1174892" cy="1186912"/>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8F5551-00A9-4A27-95AB-56E00AE4FF01}">
      <dsp:nvSpPr>
        <dsp:cNvPr id="0" name=""/>
        <dsp:cNvSpPr/>
      </dsp:nvSpPr>
      <dsp:spPr>
        <a:xfrm>
          <a:off x="5708401" y="4691282"/>
          <a:ext cx="1174892" cy="1186912"/>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B98C7-A870-41B0-B871-F415032CD41A}">
      <dsp:nvSpPr>
        <dsp:cNvPr id="0" name=""/>
        <dsp:cNvSpPr/>
      </dsp:nvSpPr>
      <dsp:spPr>
        <a:xfrm>
          <a:off x="5120955" y="4904926"/>
          <a:ext cx="2349785" cy="759623"/>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080" tIns="5080" rIns="5080" bIns="5080" numCol="1" spcCol="1270" anchor="ctr" anchorCtr="0">
          <a:noAutofit/>
        </a:bodyPr>
        <a:lstStyle/>
        <a:p>
          <a:pPr lvl="0" algn="l" defTabSz="355600">
            <a:lnSpc>
              <a:spcPct val="90000"/>
            </a:lnSpc>
            <a:spcBef>
              <a:spcPct val="0"/>
            </a:spcBef>
            <a:spcAft>
              <a:spcPct val="35000"/>
            </a:spcAft>
          </a:pPr>
          <a:r>
            <a:rPr lang="pl-PL" sz="800" kern="1200" dirty="0" smtClean="0"/>
            <a:t>Przed sądem obie strony: klient banku i bank przedstawiają swoje racje. Sąd musi uwzględnić argumenty obu stron. </a:t>
          </a:r>
        </a:p>
        <a:p>
          <a:pPr lvl="0" algn="l" defTabSz="355600">
            <a:lnSpc>
              <a:spcPct val="90000"/>
            </a:lnSpc>
            <a:spcBef>
              <a:spcPct val="0"/>
            </a:spcBef>
            <a:spcAft>
              <a:spcPct val="35000"/>
            </a:spcAft>
          </a:pPr>
          <a:r>
            <a:rPr lang="pl-PL" sz="800" kern="1200" dirty="0" smtClean="0"/>
            <a:t>Tu klienta banku może wesprzeć RF lub UOKiK przedstawiając "</a:t>
          </a:r>
          <a:r>
            <a:rPr lang="pl-PL" sz="800" b="1" kern="1200" dirty="0" smtClean="0">
              <a:solidFill>
                <a:schemeClr val="accent1"/>
              </a:solidFill>
            </a:rPr>
            <a:t>istotny pogląd</a:t>
          </a:r>
          <a:r>
            <a:rPr lang="pl-PL" sz="800" kern="1200" dirty="0" smtClean="0"/>
            <a:t>", czyli szczegółową pisemną analizę umowy z wyszczególnieniem uchybień. </a:t>
          </a:r>
        </a:p>
        <a:p>
          <a:pPr lvl="0" algn="l" defTabSz="355600">
            <a:lnSpc>
              <a:spcPct val="90000"/>
            </a:lnSpc>
            <a:spcBef>
              <a:spcPct val="0"/>
            </a:spcBef>
            <a:spcAft>
              <a:spcPct val="35000"/>
            </a:spcAft>
          </a:pPr>
          <a:r>
            <a:rPr lang="pl-PL" sz="800" kern="1200" dirty="0" smtClean="0"/>
            <a:t>Sąd bierze to pod rozwagę. </a:t>
          </a:r>
          <a:endParaRPr lang="pl-PL" sz="800" kern="1200" dirty="0"/>
        </a:p>
      </dsp:txBody>
      <dsp:txXfrm>
        <a:off x="5120955" y="4904926"/>
        <a:ext cx="2349785" cy="759623"/>
      </dsp:txXfrm>
    </dsp:sp>
    <dsp:sp modelId="{F2F7E2F2-C4B6-4481-849D-A7D6FB8CCB13}">
      <dsp:nvSpPr>
        <dsp:cNvPr id="0" name=""/>
        <dsp:cNvSpPr/>
      </dsp:nvSpPr>
      <dsp:spPr>
        <a:xfrm>
          <a:off x="6820559" y="864097"/>
          <a:ext cx="829557" cy="823739"/>
        </a:xfrm>
        <a:prstGeom prst="arc">
          <a:avLst>
            <a:gd name="adj1" fmla="val 13200000"/>
            <a:gd name="adj2" fmla="val 19200000"/>
          </a:avLst>
        </a:prstGeom>
        <a:solidFill>
          <a:schemeClr val="accent1">
            <a:lumMod val="60000"/>
            <a:lumOff val="4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8D15C8-724E-4134-8B58-CA26378DD987}">
      <dsp:nvSpPr>
        <dsp:cNvPr id="0" name=""/>
        <dsp:cNvSpPr/>
      </dsp:nvSpPr>
      <dsp:spPr>
        <a:xfrm>
          <a:off x="6820559" y="864097"/>
          <a:ext cx="829557" cy="823739"/>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C2BCF1-562E-4A39-945D-D0015E00BD5D}">
      <dsp:nvSpPr>
        <dsp:cNvPr id="0" name=""/>
        <dsp:cNvSpPr/>
      </dsp:nvSpPr>
      <dsp:spPr>
        <a:xfrm>
          <a:off x="6405781" y="1012370"/>
          <a:ext cx="1659114" cy="527193"/>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pl-PL" sz="700" kern="1200" dirty="0"/>
            <a:t>Jeśli </a:t>
          </a:r>
          <a:r>
            <a:rPr lang="pl-PL" sz="700" kern="1200" dirty="0" smtClean="0"/>
            <a:t>reklamacja </a:t>
          </a:r>
          <a:r>
            <a:rPr lang="pl-PL" sz="700" kern="1200" dirty="0"/>
            <a:t>jest wstępem </a:t>
          </a:r>
          <a:r>
            <a:rPr lang="pl-PL" sz="700" kern="1200" dirty="0" smtClean="0"/>
            <a:t/>
          </a:r>
          <a:br>
            <a:rPr lang="pl-PL" sz="700" kern="1200" dirty="0" smtClean="0"/>
          </a:br>
          <a:r>
            <a:rPr lang="pl-PL" sz="700" b="1" kern="1200" dirty="0" smtClean="0">
              <a:solidFill>
                <a:schemeClr val="accent1"/>
              </a:solidFill>
            </a:rPr>
            <a:t>do </a:t>
          </a:r>
          <a:r>
            <a:rPr lang="pl-PL" sz="700" b="1" kern="1200" dirty="0">
              <a:solidFill>
                <a:schemeClr val="accent1"/>
              </a:solidFill>
            </a:rPr>
            <a:t>ostrego postawienia sprawy </a:t>
          </a:r>
          <a:r>
            <a:rPr lang="pl-PL" sz="700" b="1" kern="1200" dirty="0" smtClean="0">
              <a:solidFill>
                <a:schemeClr val="accent1"/>
              </a:solidFill>
            </a:rPr>
            <a:t/>
          </a:r>
          <a:br>
            <a:rPr lang="pl-PL" sz="700" b="1" kern="1200" dirty="0" smtClean="0">
              <a:solidFill>
                <a:schemeClr val="accent1"/>
              </a:solidFill>
            </a:rPr>
          </a:br>
          <a:r>
            <a:rPr lang="pl-PL" sz="700" b="1" kern="1200" dirty="0" smtClean="0">
              <a:solidFill>
                <a:schemeClr val="accent1"/>
              </a:solidFill>
            </a:rPr>
            <a:t>w </a:t>
          </a:r>
          <a:r>
            <a:rPr lang="pl-PL" sz="700" b="1" kern="1200" dirty="0">
              <a:solidFill>
                <a:schemeClr val="accent1"/>
              </a:solidFill>
            </a:rPr>
            <a:t>sądzie, </a:t>
          </a:r>
          <a:r>
            <a:rPr lang="pl-PL" sz="700" b="1" kern="1200" dirty="0" smtClean="0">
              <a:solidFill>
                <a:schemeClr val="accent1"/>
              </a:solidFill>
            </a:rPr>
            <a:t>to </a:t>
          </a:r>
          <a:r>
            <a:rPr lang="pl-PL" sz="700" kern="1200" dirty="0" smtClean="0"/>
            <a:t>już ona sama staje </a:t>
          </a:r>
          <a:r>
            <a:rPr lang="pl-PL" sz="700" kern="1200" dirty="0"/>
            <a:t>się elementem </a:t>
          </a:r>
          <a:endParaRPr lang="pl-PL" sz="700" kern="1200" dirty="0" smtClean="0"/>
        </a:p>
        <a:p>
          <a:pPr lvl="0" algn="ctr" defTabSz="311150">
            <a:lnSpc>
              <a:spcPct val="90000"/>
            </a:lnSpc>
            <a:spcBef>
              <a:spcPct val="0"/>
            </a:spcBef>
            <a:spcAft>
              <a:spcPct val="35000"/>
            </a:spcAft>
          </a:pPr>
          <a:r>
            <a:rPr lang="pl-PL" sz="700" kern="1200" dirty="0" smtClean="0"/>
            <a:t>przemyślanej </a:t>
          </a:r>
          <a:r>
            <a:rPr lang="pl-PL" sz="700" kern="1200" dirty="0"/>
            <a:t>strategii </a:t>
          </a:r>
          <a:r>
            <a:rPr lang="pl-PL" sz="700" kern="1200" dirty="0" smtClean="0"/>
            <a:t/>
          </a:r>
          <a:br>
            <a:rPr lang="pl-PL" sz="700" kern="1200" dirty="0" smtClean="0"/>
          </a:br>
          <a:r>
            <a:rPr lang="pl-PL" sz="700" kern="1200" dirty="0" smtClean="0"/>
            <a:t>(</a:t>
          </a:r>
          <a:r>
            <a:rPr lang="pl-PL" sz="700" kern="1200" dirty="0"/>
            <a:t>zwykle </a:t>
          </a:r>
          <a:r>
            <a:rPr lang="pl-PL" sz="700" kern="1200" dirty="0" smtClean="0"/>
            <a:t>strategię planuje prawnik</a:t>
          </a:r>
          <a:r>
            <a:rPr lang="pl-PL" sz="700" kern="1200" dirty="0"/>
            <a:t>)</a:t>
          </a:r>
        </a:p>
      </dsp:txBody>
      <dsp:txXfrm>
        <a:off x="6405781" y="1012370"/>
        <a:ext cx="1659114" cy="527193"/>
      </dsp:txXfrm>
    </dsp:sp>
    <dsp:sp modelId="{E8B99781-86FE-41C4-B352-BF2BFAAE94A0}">
      <dsp:nvSpPr>
        <dsp:cNvPr id="0" name=""/>
        <dsp:cNvSpPr/>
      </dsp:nvSpPr>
      <dsp:spPr>
        <a:xfrm>
          <a:off x="6563586" y="3535147"/>
          <a:ext cx="620225" cy="620225"/>
        </a:xfrm>
        <a:prstGeom prst="arc">
          <a:avLst>
            <a:gd name="adj1" fmla="val 13200000"/>
            <a:gd name="adj2" fmla="val 19200000"/>
          </a:avLst>
        </a:prstGeom>
        <a:solidFill>
          <a:schemeClr val="accent1">
            <a:lumMod val="60000"/>
            <a:lumOff val="40000"/>
          </a:schemeClr>
        </a:solid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582BBC-1F45-4B42-A0E4-8F03F064D8E0}">
      <dsp:nvSpPr>
        <dsp:cNvPr id="0" name=""/>
        <dsp:cNvSpPr/>
      </dsp:nvSpPr>
      <dsp:spPr>
        <a:xfrm>
          <a:off x="6563586" y="3535147"/>
          <a:ext cx="620225" cy="62022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5FAAFC-A346-4A4B-A337-3A1BE2DBA5DD}">
      <dsp:nvSpPr>
        <dsp:cNvPr id="0" name=""/>
        <dsp:cNvSpPr/>
      </dsp:nvSpPr>
      <dsp:spPr>
        <a:xfrm>
          <a:off x="6253474" y="3646787"/>
          <a:ext cx="1240450" cy="396944"/>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pl-PL" sz="800" kern="1200" dirty="0"/>
            <a:t>realizacja strategii przyjętej </a:t>
          </a:r>
          <a:r>
            <a:rPr lang="pl-PL" sz="800" kern="1200" dirty="0" smtClean="0"/>
            <a:t>razem z </a:t>
          </a:r>
          <a:r>
            <a:rPr lang="pl-PL" sz="800" kern="1200" dirty="0"/>
            <a:t>pełnomocnikiem prawnym (adwokatem)</a:t>
          </a:r>
        </a:p>
      </dsp:txBody>
      <dsp:txXfrm>
        <a:off x="6253474" y="3646787"/>
        <a:ext cx="1240450" cy="396944"/>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C634FF-582F-42E3-9B0F-EDAFAF76A9DB}" type="datetimeFigureOut">
              <a:rPr lang="pl-PL" smtClean="0"/>
              <a:t>28.04.2017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CA9A2A-FC4B-4802-A39C-7B1BF5DC4EE7}" type="slidenum">
              <a:rPr lang="pl-PL" smtClean="0"/>
              <a:t>‹#›</a:t>
            </a:fld>
            <a:endParaRPr lang="pl-PL"/>
          </a:p>
        </p:txBody>
      </p:sp>
    </p:spTree>
    <p:extLst>
      <p:ext uri="{BB962C8B-B14F-4D97-AF65-F5344CB8AC3E}">
        <p14:creationId xmlns:p14="http://schemas.microsoft.com/office/powerpoint/2010/main" val="3758331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57CA9A2A-FC4B-4802-A39C-7B1BF5DC4EE7}" type="slidenum">
              <a:rPr lang="pl-PL" smtClean="0"/>
              <a:t>2</a:t>
            </a:fld>
            <a:endParaRPr lang="pl-PL"/>
          </a:p>
        </p:txBody>
      </p:sp>
    </p:spTree>
    <p:extLst>
      <p:ext uri="{BB962C8B-B14F-4D97-AF65-F5344CB8AC3E}">
        <p14:creationId xmlns:p14="http://schemas.microsoft.com/office/powerpoint/2010/main" val="110718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57CA9A2A-FC4B-4802-A39C-7B1BF5DC4EE7}" type="slidenum">
              <a:rPr lang="pl-PL" smtClean="0"/>
              <a:t>3</a:t>
            </a:fld>
            <a:endParaRPr lang="pl-PL"/>
          </a:p>
        </p:txBody>
      </p:sp>
    </p:spTree>
    <p:extLst>
      <p:ext uri="{BB962C8B-B14F-4D97-AF65-F5344CB8AC3E}">
        <p14:creationId xmlns:p14="http://schemas.microsoft.com/office/powerpoint/2010/main" val="1107186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57CA9A2A-FC4B-4802-A39C-7B1BF5DC4EE7}" type="slidenum">
              <a:rPr lang="pl-PL" smtClean="0"/>
              <a:t>4</a:t>
            </a:fld>
            <a:endParaRPr lang="pl-PL"/>
          </a:p>
        </p:txBody>
      </p:sp>
    </p:spTree>
    <p:extLst>
      <p:ext uri="{BB962C8B-B14F-4D97-AF65-F5344CB8AC3E}">
        <p14:creationId xmlns:p14="http://schemas.microsoft.com/office/powerpoint/2010/main" val="110718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3">
        <a:schemeClr val="bg1"/>
      </p:bgRef>
    </p:bg>
    <p:spTree>
      <p:nvGrpSpPr>
        <p:cNvPr id="1" name=""/>
        <p:cNvGrpSpPr/>
        <p:nvPr/>
      </p:nvGrpSpPr>
      <p:grpSpPr>
        <a:xfrm>
          <a:off x="0" y="0"/>
          <a:ext cx="0" cy="0"/>
          <a:chOff x="0" y="0"/>
          <a:chExt cx="0" cy="0"/>
        </a:xfrm>
      </p:grpSpPr>
      <p:sp>
        <p:nvSpPr>
          <p:cNvPr id="12" name="Prostokąt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Prostokąt zaokrąglony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tytu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3E86503C-F00B-4EC3-B735-B7A13BAAAAE6}" type="datetimeFigureOut">
              <a:rPr lang="pl-PL" smtClean="0"/>
              <a:t>28.04.2017</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lIns="0" tIns="0" rIns="0" bIns="0">
            <a:noAutofit/>
          </a:bodyPr>
          <a:lstStyle>
            <a:lvl1pPr>
              <a:defRPr sz="1400">
                <a:solidFill>
                  <a:srgbClr val="FFFFFF"/>
                </a:solidFill>
              </a:defRPr>
            </a:lvl1pPr>
          </a:lstStyle>
          <a:p>
            <a:fld id="{53731B4E-7016-4F05-8A51-11297F6929F3}" type="slidenum">
              <a:rPr lang="pl-PL" smtClean="0"/>
              <a:t>‹#›</a:t>
            </a:fld>
            <a:endParaRPr lang="pl-PL"/>
          </a:p>
        </p:txBody>
      </p:sp>
      <p:sp>
        <p:nvSpPr>
          <p:cNvPr id="7" name="Prostokąt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3E86503C-F00B-4EC3-B735-B7A13BAAAAE6}" type="datetimeFigureOut">
              <a:rPr lang="pl-PL" smtClean="0"/>
              <a:t>28.04.2017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731B4E-7016-4F05-8A51-11297F6929F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1"/>
            <a:ext cx="201168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914400" y="274640"/>
            <a:ext cx="55626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3E86503C-F00B-4EC3-B735-B7A13BAAAAE6}" type="datetimeFigureOut">
              <a:rPr lang="pl-PL" smtClean="0"/>
              <a:t>28.04.2017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731B4E-7016-4F05-8A51-11297F6929F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3E86503C-F00B-4EC3-B735-B7A13BAAAAE6}" type="datetimeFigureOut">
              <a:rPr lang="pl-PL" smtClean="0"/>
              <a:t>28.04.2017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731B4E-7016-4F05-8A51-11297F6929F3}" type="slidenum">
              <a:rPr lang="pl-PL" smtClean="0"/>
              <a:t>‹#›</a:t>
            </a:fld>
            <a:endParaRPr lang="pl-PL"/>
          </a:p>
        </p:txBody>
      </p:sp>
      <p:sp>
        <p:nvSpPr>
          <p:cNvPr id="8" name="Symbol zastępczy zawartości 7"/>
          <p:cNvSpPr>
            <a:spLocks noGrp="1"/>
          </p:cNvSpPr>
          <p:nvPr>
            <p:ph sz="quarter" idx="1"/>
          </p:nvPr>
        </p:nvSpPr>
        <p:spPr>
          <a:xfrm>
            <a:off x="914400" y="1447800"/>
            <a:ext cx="777240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Prostokąt zaokrąglony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3E86503C-F00B-4EC3-B735-B7A13BAAAAE6}" type="datetimeFigureOut">
              <a:rPr lang="pl-PL" smtClean="0"/>
              <a:t>28.04.2017</a:t>
            </a:fld>
            <a:endParaRPr lang="pl-PL"/>
          </a:p>
        </p:txBody>
      </p:sp>
      <p:sp>
        <p:nvSpPr>
          <p:cNvPr id="5" name="Symbol zastępczy stopki 4"/>
          <p:cNvSpPr>
            <a:spLocks noGrp="1"/>
          </p:cNvSpPr>
          <p:nvPr>
            <p:ph type="ftr" sz="quarter" idx="11"/>
          </p:nvPr>
        </p:nvSpPr>
        <p:spPr>
          <a:xfrm>
            <a:off x="800100" y="6172200"/>
            <a:ext cx="4000500" cy="457200"/>
          </a:xfrm>
        </p:spPr>
        <p:txBody>
          <a:bodyPr/>
          <a:lstStyle/>
          <a:p>
            <a:endParaRPr lang="pl-PL"/>
          </a:p>
        </p:txBody>
      </p:sp>
      <p:sp>
        <p:nvSpPr>
          <p:cNvPr id="7" name="Prostokąt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146304" y="6208776"/>
            <a:ext cx="457200" cy="457200"/>
          </a:xfrm>
        </p:spPr>
        <p:txBody>
          <a:bodyPr/>
          <a:lstStyle/>
          <a:p>
            <a:fld id="{53731B4E-7016-4F05-8A51-11297F6929F3}"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3E86503C-F00B-4EC3-B735-B7A13BAAAAE6}" type="datetimeFigureOut">
              <a:rPr lang="pl-PL" smtClean="0"/>
              <a:t>28.04.2017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3731B4E-7016-4F05-8A51-11297F6929F3}" type="slidenum">
              <a:rPr lang="pl-PL" smtClean="0"/>
              <a:t>‹#›</a:t>
            </a:fld>
            <a:endParaRPr lang="pl-PL"/>
          </a:p>
        </p:txBody>
      </p:sp>
      <p:sp>
        <p:nvSpPr>
          <p:cNvPr id="9" name="Symbol zastępczy zawartości 8"/>
          <p:cNvSpPr>
            <a:spLocks noGrp="1"/>
          </p:cNvSpPr>
          <p:nvPr>
            <p:ph sz="quarter" idx="1"/>
          </p:nvPr>
        </p:nvSpPr>
        <p:spPr>
          <a:xfrm>
            <a:off x="91440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93395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914400" y="273050"/>
            <a:ext cx="7772400" cy="1143000"/>
          </a:xfrm>
        </p:spPr>
        <p:txBody>
          <a:bodyPr anchor="b" anchorCtr="0"/>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3E86503C-F00B-4EC3-B735-B7A13BAAAAE6}" type="datetimeFigureOut">
              <a:rPr lang="pl-PL" smtClean="0"/>
              <a:t>28.04.2017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3731B4E-7016-4F05-8A51-11297F6929F3}" type="slidenum">
              <a:rPr lang="pl-PL" smtClean="0"/>
              <a:t>‹#›</a:t>
            </a:fld>
            <a:endParaRPr lang="pl-PL"/>
          </a:p>
        </p:txBody>
      </p:sp>
      <p:sp>
        <p:nvSpPr>
          <p:cNvPr id="11" name="Symbol zastępczy zawartości 10"/>
          <p:cNvSpPr>
            <a:spLocks noGrp="1"/>
          </p:cNvSpPr>
          <p:nvPr>
            <p:ph sz="half" idx="2"/>
          </p:nvPr>
        </p:nvSpPr>
        <p:spPr>
          <a:xfrm>
            <a:off x="9144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4"/>
          </p:nvPr>
        </p:nvSpPr>
        <p:spPr>
          <a:xfrm>
            <a:off x="49530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3E86503C-F00B-4EC3-B735-B7A13BAAAAE6}" type="datetimeFigureOut">
              <a:rPr lang="pl-PL" smtClean="0"/>
              <a:t>28.04.2017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3731B4E-7016-4F05-8A51-11297F6929F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E86503C-F00B-4EC3-B735-B7A13BAAAAE6}" type="datetimeFigureOut">
              <a:rPr lang="pl-PL" smtClean="0"/>
              <a:t>28.04.2017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3731B4E-7016-4F05-8A51-11297F6929F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Prostokąt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Prostokąt zaokrąglony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914400" y="273050"/>
            <a:ext cx="7772400" cy="1143000"/>
          </a:xfrm>
        </p:spPr>
        <p:txBody>
          <a:bodyPr anchor="b" anchorCtr="0"/>
          <a:lstStyle>
            <a:lvl1pPr algn="l">
              <a:buNone/>
              <a:defRPr sz="4000" b="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3E86503C-F00B-4EC3-B735-B7A13BAAAAE6}" type="datetimeFigureOut">
              <a:rPr lang="pl-PL" smtClean="0"/>
              <a:t>28.04.2017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3731B4E-7016-4F05-8A51-11297F6929F3}" type="slidenum">
              <a:rPr lang="pl-PL" smtClean="0"/>
              <a:t>‹#›</a:t>
            </a:fld>
            <a:endParaRPr lang="pl-PL"/>
          </a:p>
        </p:txBody>
      </p:sp>
      <p:sp>
        <p:nvSpPr>
          <p:cNvPr id="11" name="Symbol zastępczy zawartości 10"/>
          <p:cNvSpPr>
            <a:spLocks noGrp="1"/>
          </p:cNvSpPr>
          <p:nvPr>
            <p:ph sz="quarter" idx="1"/>
          </p:nvPr>
        </p:nvSpPr>
        <p:spPr>
          <a:xfrm>
            <a:off x="2971800" y="1600200"/>
            <a:ext cx="5715000" cy="44958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3E86503C-F00B-4EC3-B735-B7A13BAAAAE6}" type="datetimeFigureOut">
              <a:rPr lang="pl-PL" smtClean="0"/>
              <a:t>28.04.2017</a:t>
            </a:fld>
            <a:endParaRPr lang="pl-PL"/>
          </a:p>
        </p:txBody>
      </p:sp>
      <p:sp>
        <p:nvSpPr>
          <p:cNvPr id="6" name="Symbol zastępczy stopki 5"/>
          <p:cNvSpPr>
            <a:spLocks noGrp="1"/>
          </p:cNvSpPr>
          <p:nvPr>
            <p:ph type="ftr" sz="quarter" idx="11"/>
          </p:nvPr>
        </p:nvSpPr>
        <p:spPr>
          <a:xfrm>
            <a:off x="914400" y="6172200"/>
            <a:ext cx="3886200" cy="457200"/>
          </a:xfrm>
        </p:spPr>
        <p:txBody>
          <a:bodyPr/>
          <a:lstStyle/>
          <a:p>
            <a:endParaRPr lang="pl-PL"/>
          </a:p>
        </p:txBody>
      </p:sp>
      <p:sp>
        <p:nvSpPr>
          <p:cNvPr id="7" name="Symbol zastępczy numeru slajdu 6"/>
          <p:cNvSpPr>
            <a:spLocks noGrp="1"/>
          </p:cNvSpPr>
          <p:nvPr>
            <p:ph type="sldNum" sz="quarter" idx="12"/>
          </p:nvPr>
        </p:nvSpPr>
        <p:spPr>
          <a:xfrm>
            <a:off x="146304" y="6208776"/>
            <a:ext cx="457200" cy="457200"/>
          </a:xfrm>
        </p:spPr>
        <p:txBody>
          <a:bodyPr/>
          <a:lstStyle/>
          <a:p>
            <a:fld id="{53731B4E-7016-4F05-8A51-11297F6929F3}" type="slidenum">
              <a:rPr lang="pl-PL" smtClean="0"/>
              <a:t>‹#›</a:t>
            </a:fld>
            <a:endParaRPr lang="pl-PL"/>
          </a:p>
        </p:txBody>
      </p:sp>
      <p:sp>
        <p:nvSpPr>
          <p:cNvPr id="11" name="Prostokąt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ymbol zastępczy obraz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l-PL" smtClean="0"/>
              <a:t>Kliknij ikonę, aby dodać obraz</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Prostokąt zaokrąglony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ymbol zastępczy tytuł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E86503C-F00B-4EC3-B735-B7A13BAAAAE6}" type="datetimeFigureOut">
              <a:rPr lang="pl-PL" smtClean="0"/>
              <a:t>28.04.2017</a:t>
            </a:fld>
            <a:endParaRPr lang="pl-PL"/>
          </a:p>
        </p:txBody>
      </p:sp>
      <p:sp>
        <p:nvSpPr>
          <p:cNvPr id="3" name="Symbol zastępczy stopki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3731B4E-7016-4F05-8A51-11297F6929F3}"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decyzje.uokik.gov.pl/bp/dec_prez.nsf" TargetMode="External"/><Relationship Id="rId2" Type="http://schemas.openxmlformats.org/officeDocument/2006/relationships/hyperlink" Target="http://www.uokik.gov.pl/rejestr_klauzul_niedozwolonych2.php" TargetMode="External"/><Relationship Id="rId1" Type="http://schemas.openxmlformats.org/officeDocument/2006/relationships/slideLayout" Target="../slideLayouts/slideLayout2.xml"/><Relationship Id="rId4" Type="http://schemas.openxmlformats.org/officeDocument/2006/relationships/hyperlink" Target="http://www.rf.gov.pl/sprawy-biezace/Raport_Rzecznika_Finansowego__Klauzule_niedozwolone_w_umowach_kredytow____walutowych_____223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smtClean="0"/>
              <a:t>Jak się zabrać do sprawy</a:t>
            </a:r>
          </a:p>
          <a:p>
            <a:r>
              <a:rPr lang="pl-PL" dirty="0" smtClean="0"/>
              <a:t>O czym pomyśleć przed spotkaniem informacyjnym?</a:t>
            </a:r>
            <a:endParaRPr lang="pl-PL" dirty="0"/>
          </a:p>
        </p:txBody>
      </p:sp>
      <p:sp>
        <p:nvSpPr>
          <p:cNvPr id="2" name="Tytuł 1"/>
          <p:cNvSpPr>
            <a:spLocks noGrp="1"/>
          </p:cNvSpPr>
          <p:nvPr>
            <p:ph type="ctrTitle"/>
          </p:nvPr>
        </p:nvSpPr>
        <p:spPr/>
        <p:txBody>
          <a:bodyPr/>
          <a:lstStyle/>
          <a:p>
            <a:r>
              <a:rPr lang="pl-PL" dirty="0" smtClean="0"/>
              <a:t>Masz kłopot z kredytem „frankowym”</a:t>
            </a:r>
            <a:endParaRPr lang="pl-PL" dirty="0"/>
          </a:p>
        </p:txBody>
      </p:sp>
    </p:spTree>
    <p:extLst>
      <p:ext uri="{BB962C8B-B14F-4D97-AF65-F5344CB8AC3E}">
        <p14:creationId xmlns:p14="http://schemas.microsoft.com/office/powerpoint/2010/main" val="4028493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404664"/>
            <a:ext cx="7772400" cy="1143000"/>
          </a:xfrm>
        </p:spPr>
        <p:txBody>
          <a:bodyPr>
            <a:noAutofit/>
          </a:bodyPr>
          <a:lstStyle/>
          <a:p>
            <a:pPr lvl="0"/>
            <a:r>
              <a:rPr lang="pl-PL" dirty="0"/>
              <a:t>Skąd brać argumenty </a:t>
            </a:r>
            <a:r>
              <a:rPr lang="pl-PL" dirty="0" smtClean="0"/>
              <a:t/>
            </a:r>
            <a:br>
              <a:rPr lang="pl-PL" dirty="0" smtClean="0"/>
            </a:br>
            <a:r>
              <a:rPr lang="pl-PL" dirty="0" smtClean="0"/>
              <a:t>do reklamacji – </a:t>
            </a:r>
            <a:r>
              <a:rPr lang="pl-PL" dirty="0" smtClean="0"/>
              <a:t>negocjacje</a:t>
            </a:r>
            <a:endParaRPr lang="pl-PL" dirty="0"/>
          </a:p>
        </p:txBody>
      </p:sp>
      <p:sp>
        <p:nvSpPr>
          <p:cNvPr id="3" name="Symbol zastępczy zawartości 2"/>
          <p:cNvSpPr>
            <a:spLocks noGrp="1"/>
          </p:cNvSpPr>
          <p:nvPr>
            <p:ph sz="quarter" idx="1"/>
          </p:nvPr>
        </p:nvSpPr>
        <p:spPr>
          <a:xfrm>
            <a:off x="914400" y="1447800"/>
            <a:ext cx="7772400" cy="2989312"/>
          </a:xfrm>
        </p:spPr>
        <p:txBody>
          <a:bodyPr>
            <a:normAutofit fontScale="92500" lnSpcReduction="20000"/>
          </a:bodyPr>
          <a:lstStyle/>
          <a:p>
            <a:pPr marL="0" indent="0">
              <a:buSzPct val="350000"/>
              <a:buNone/>
            </a:pPr>
            <a:r>
              <a:rPr lang="pl-PL" dirty="0" smtClean="0">
                <a:solidFill>
                  <a:srgbClr val="1F1D1E"/>
                </a:solidFill>
                <a:latin typeface="Arial" panose="020B0604020202020204" pitchFamily="34" charset="0"/>
                <a:cs typeface="Arial" panose="020B0604020202020204" pitchFamily="34" charset="0"/>
              </a:rPr>
              <a:t>Opisujemy swoimi </a:t>
            </a:r>
            <a:r>
              <a:rPr lang="pl-PL" dirty="0" smtClean="0">
                <a:solidFill>
                  <a:srgbClr val="1F1D1E"/>
                </a:solidFill>
                <a:latin typeface="Arial" panose="020B0604020202020204" pitchFamily="34" charset="0"/>
                <a:cs typeface="Arial" panose="020B0604020202020204" pitchFamily="34" charset="0"/>
              </a:rPr>
              <a:t>słowami, </a:t>
            </a:r>
            <a:r>
              <a:rPr lang="pl-PL" dirty="0" smtClean="0">
                <a:solidFill>
                  <a:srgbClr val="1F1D1E"/>
                </a:solidFill>
                <a:latin typeface="Arial" panose="020B0604020202020204" pitchFamily="34" charset="0"/>
                <a:cs typeface="Arial" panose="020B0604020202020204" pitchFamily="34" charset="0"/>
              </a:rPr>
              <a:t>na czym polega nasz problem. </a:t>
            </a:r>
          </a:p>
          <a:p>
            <a:pPr>
              <a:buSzPct val="100000"/>
              <a:buFont typeface="Arial" panose="020B0604020202020204" pitchFamily="34" charset="0"/>
              <a:buChar char="•"/>
            </a:pPr>
            <a:r>
              <a:rPr lang="pl-PL" dirty="0" smtClean="0">
                <a:solidFill>
                  <a:srgbClr val="1F1D1E"/>
                </a:solidFill>
                <a:latin typeface="Arial" panose="020B0604020202020204" pitchFamily="34" charset="0"/>
                <a:cs typeface="Arial" panose="020B0604020202020204" pitchFamily="34" charset="0"/>
              </a:rPr>
              <a:t>Moje raty wzrosły tak, że spłacanie ich zaczyna być ponad siły</a:t>
            </a:r>
          </a:p>
          <a:p>
            <a:pPr>
              <a:buSzPct val="100000"/>
              <a:buFont typeface="Arial" panose="020B0604020202020204" pitchFamily="34" charset="0"/>
              <a:buChar char="•"/>
            </a:pPr>
            <a:r>
              <a:rPr lang="pl-PL" dirty="0" smtClean="0">
                <a:solidFill>
                  <a:srgbClr val="1F1D1E"/>
                </a:solidFill>
                <a:latin typeface="Arial" panose="020B0604020202020204" pitchFamily="34" charset="0"/>
                <a:cs typeface="Arial" panose="020B0604020202020204" pitchFamily="34" charset="0"/>
              </a:rPr>
              <a:t>Jestem </a:t>
            </a:r>
            <a:r>
              <a:rPr lang="pl-PL" dirty="0">
                <a:solidFill>
                  <a:srgbClr val="1F1D1E"/>
                </a:solidFill>
                <a:latin typeface="Arial" panose="020B0604020202020204" pitchFamily="34" charset="0"/>
                <a:cs typeface="Arial" panose="020B0604020202020204" pitchFamily="34" charset="0"/>
              </a:rPr>
              <a:t>po rozwodzie i chcę sprzedać </a:t>
            </a:r>
            <a:r>
              <a:rPr lang="pl-PL" dirty="0" smtClean="0">
                <a:solidFill>
                  <a:srgbClr val="1F1D1E"/>
                </a:solidFill>
                <a:latin typeface="Arial" panose="020B0604020202020204" pitchFamily="34" charset="0"/>
                <a:cs typeface="Arial" panose="020B0604020202020204" pitchFamily="34" charset="0"/>
              </a:rPr>
              <a:t>mieszkanie</a:t>
            </a:r>
          </a:p>
          <a:p>
            <a:pPr>
              <a:buSzPct val="100000"/>
              <a:buFont typeface="Arial" panose="020B0604020202020204" pitchFamily="34" charset="0"/>
              <a:buChar char="•"/>
            </a:pPr>
            <a:r>
              <a:rPr lang="pl-PL" dirty="0" smtClean="0">
                <a:solidFill>
                  <a:srgbClr val="1F1D1E"/>
                </a:solidFill>
                <a:latin typeface="Arial" panose="020B0604020202020204" pitchFamily="34" charset="0"/>
                <a:cs typeface="Arial" panose="020B0604020202020204" pitchFamily="34" charset="0"/>
              </a:rPr>
              <a:t>Zmarł </a:t>
            </a:r>
            <a:r>
              <a:rPr lang="pl-PL" dirty="0">
                <a:solidFill>
                  <a:srgbClr val="1F1D1E"/>
                </a:solidFill>
                <a:latin typeface="Arial" panose="020B0604020202020204" pitchFamily="34" charset="0"/>
                <a:cs typeface="Arial" panose="020B0604020202020204" pitchFamily="34" charset="0"/>
              </a:rPr>
              <a:t>mój </a:t>
            </a:r>
            <a:r>
              <a:rPr lang="pl-PL" dirty="0" smtClean="0">
                <a:solidFill>
                  <a:srgbClr val="1F1D1E"/>
                </a:solidFill>
                <a:latin typeface="Arial" panose="020B0604020202020204" pitchFamily="34" charset="0"/>
                <a:cs typeface="Arial" panose="020B0604020202020204" pitchFamily="34" charset="0"/>
              </a:rPr>
              <a:t>małżonek</a:t>
            </a:r>
          </a:p>
          <a:p>
            <a:pPr>
              <a:buSzPct val="100000"/>
              <a:buFont typeface="Arial" panose="020B0604020202020204" pitchFamily="34" charset="0"/>
              <a:buChar char="•"/>
            </a:pPr>
            <a:r>
              <a:rPr lang="pl-PL" dirty="0" smtClean="0">
                <a:solidFill>
                  <a:srgbClr val="1F1D1E"/>
                </a:solidFill>
                <a:latin typeface="Arial" panose="020B0604020202020204" pitchFamily="34" charset="0"/>
                <a:cs typeface="Arial" panose="020B0604020202020204" pitchFamily="34" charset="0"/>
              </a:rPr>
              <a:t>Mam </a:t>
            </a:r>
            <a:r>
              <a:rPr lang="pl-PL" dirty="0">
                <a:solidFill>
                  <a:srgbClr val="1F1D1E"/>
                </a:solidFill>
                <a:latin typeface="Arial" panose="020B0604020202020204" pitchFamily="34" charset="0"/>
                <a:cs typeface="Arial" panose="020B0604020202020204" pitchFamily="34" charset="0"/>
              </a:rPr>
              <a:t>problem ze spłatą rat ze względu na chorobę, brak pracy</a:t>
            </a:r>
          </a:p>
          <a:p>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fontScale="8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a:t>Ważne! </a:t>
            </a:r>
            <a:r>
              <a:rPr lang="pl-PL" dirty="0" smtClean="0"/>
              <a:t>W tym wypadku udowodnienie, że w umowie są klauzule nadużywające dobrej wiary (abuzywne) nie jest celem samym w sobie, ale drogą do rozwiązania </a:t>
            </a:r>
            <a:r>
              <a:rPr lang="pl-PL" dirty="0"/>
              <a:t>rzeczywistych problemów związanych z umową.</a:t>
            </a:r>
          </a:p>
          <a:p>
            <a:endParaRPr lang="pl-PL" dirty="0"/>
          </a:p>
        </p:txBody>
      </p:sp>
    </p:spTree>
    <p:extLst>
      <p:ext uri="{BB962C8B-B14F-4D97-AF65-F5344CB8AC3E}">
        <p14:creationId xmlns:p14="http://schemas.microsoft.com/office/powerpoint/2010/main" val="233518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701824"/>
            <a:ext cx="7772400" cy="1143000"/>
          </a:xfrm>
        </p:spPr>
        <p:txBody>
          <a:bodyPr>
            <a:noAutofit/>
          </a:bodyPr>
          <a:lstStyle/>
          <a:p>
            <a:r>
              <a:rPr lang="pl-PL" dirty="0"/>
              <a:t>Interwencja </a:t>
            </a:r>
            <a:r>
              <a:rPr lang="pl-PL" dirty="0" smtClean="0"/>
              <a:t>RF – kiedy skorzystać?</a:t>
            </a:r>
            <a:endParaRPr lang="pl-PL" dirty="0"/>
          </a:p>
        </p:txBody>
      </p:sp>
      <p:sp>
        <p:nvSpPr>
          <p:cNvPr id="3" name="Symbol zastępczy zawartości 2"/>
          <p:cNvSpPr>
            <a:spLocks noGrp="1"/>
          </p:cNvSpPr>
          <p:nvPr>
            <p:ph sz="quarter" idx="1"/>
          </p:nvPr>
        </p:nvSpPr>
        <p:spPr>
          <a:xfrm>
            <a:off x="914400" y="1879848"/>
            <a:ext cx="7772400" cy="2989312"/>
          </a:xfrm>
        </p:spPr>
        <p:txBody>
          <a:bodyPr>
            <a:normAutofit/>
          </a:bodyPr>
          <a:lstStyle/>
          <a:p>
            <a:r>
              <a:rPr lang="pl-PL" dirty="0" smtClean="0"/>
              <a:t>Jeśli potrzebuję potwierdzenia, że w mojej umowie są postanowienia, które można podważyć.</a:t>
            </a:r>
          </a:p>
          <a:p>
            <a:r>
              <a:rPr lang="pl-PL" dirty="0" smtClean="0"/>
              <a:t>Chcę uzyskać informację, jakie konkretnie argumenty mogę podnosić w sporze z bankiem. </a:t>
            </a:r>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fontScale="8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Ważne! Dopiero na etapie tzw. postępowania interwencyjnego (czyli po </a:t>
            </a:r>
            <a:r>
              <a:rPr lang="pl-PL" dirty="0" smtClean="0"/>
              <a:t>przejściu </a:t>
            </a:r>
            <a:r>
              <a:rPr lang="pl-PL" dirty="0" smtClean="0"/>
              <a:t>etapu reklamacji) eksperci Rzecznika </a:t>
            </a:r>
            <a:r>
              <a:rPr lang="pl-PL" dirty="0" smtClean="0"/>
              <a:t>Finansowego mogą </a:t>
            </a:r>
            <a:r>
              <a:rPr lang="pl-PL" dirty="0" smtClean="0"/>
              <a:t>przeanalizować konkretną umowę. </a:t>
            </a:r>
            <a:endParaRPr lang="pl-PL" dirty="0"/>
          </a:p>
        </p:txBody>
      </p:sp>
    </p:spTree>
    <p:extLst>
      <p:ext uri="{BB962C8B-B14F-4D97-AF65-F5344CB8AC3E}">
        <p14:creationId xmlns:p14="http://schemas.microsoft.com/office/powerpoint/2010/main" val="201842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701824"/>
            <a:ext cx="7772400" cy="1143000"/>
          </a:xfrm>
        </p:spPr>
        <p:txBody>
          <a:bodyPr>
            <a:noAutofit/>
          </a:bodyPr>
          <a:lstStyle/>
          <a:p>
            <a:r>
              <a:rPr lang="pl-PL" dirty="0"/>
              <a:t>Interwencja RF okazała się nieskuteczna</a:t>
            </a:r>
            <a:r>
              <a:rPr lang="pl-PL" dirty="0" smtClean="0"/>
              <a:t>? Co dalej?</a:t>
            </a:r>
            <a:endParaRPr lang="pl-PL" dirty="0"/>
          </a:p>
        </p:txBody>
      </p:sp>
      <p:sp>
        <p:nvSpPr>
          <p:cNvPr id="3" name="Symbol zastępczy zawartości 2"/>
          <p:cNvSpPr>
            <a:spLocks noGrp="1"/>
          </p:cNvSpPr>
          <p:nvPr>
            <p:ph sz="quarter" idx="1"/>
          </p:nvPr>
        </p:nvSpPr>
        <p:spPr>
          <a:xfrm>
            <a:off x="914400" y="1879848"/>
            <a:ext cx="7772400" cy="2989312"/>
          </a:xfrm>
        </p:spPr>
        <p:txBody>
          <a:bodyPr>
            <a:normAutofit/>
          </a:bodyPr>
          <a:lstStyle/>
          <a:p>
            <a:r>
              <a:rPr lang="pl-PL" dirty="0" smtClean="0"/>
              <a:t>idę </a:t>
            </a:r>
            <a:r>
              <a:rPr lang="pl-PL" b="1" dirty="0" smtClean="0">
                <a:solidFill>
                  <a:schemeClr val="accent1"/>
                </a:solidFill>
              </a:rPr>
              <a:t>z dokumentami i argumentami RF</a:t>
            </a:r>
            <a:r>
              <a:rPr lang="pl-PL" dirty="0" smtClean="0"/>
              <a:t> do adwokata / radcy prawnego</a:t>
            </a:r>
            <a:endParaRPr lang="pl-PL" dirty="0"/>
          </a:p>
          <a:p>
            <a:pPr marL="0" indent="0">
              <a:buNone/>
            </a:pPr>
            <a:r>
              <a:rPr lang="pl-PL" dirty="0">
                <a:solidFill>
                  <a:schemeClr val="accent1">
                    <a:lumMod val="75000"/>
                  </a:schemeClr>
                </a:solidFill>
              </a:rPr>
              <a:t>albo</a:t>
            </a:r>
          </a:p>
          <a:p>
            <a:r>
              <a:rPr lang="pl-PL" dirty="0" smtClean="0"/>
              <a:t>decyduję </a:t>
            </a:r>
            <a:r>
              <a:rPr lang="pl-PL" dirty="0"/>
              <a:t>się na postępowanie polubowne </a:t>
            </a:r>
            <a:r>
              <a:rPr lang="pl-PL" dirty="0" smtClean="0"/>
              <a:t/>
            </a:r>
            <a:br>
              <a:rPr lang="pl-PL" dirty="0" smtClean="0"/>
            </a:br>
            <a:r>
              <a:rPr lang="pl-PL" dirty="0" smtClean="0"/>
              <a:t>u </a:t>
            </a:r>
            <a:r>
              <a:rPr lang="pl-PL" dirty="0"/>
              <a:t>Rzecznika Finansowego (za 50 zł)</a:t>
            </a:r>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Jaki </a:t>
            </a:r>
            <a:r>
              <a:rPr lang="pl-PL" dirty="0"/>
              <a:t>cel sobie wybrałem na początku? </a:t>
            </a:r>
            <a:r>
              <a:rPr lang="pl-PL" dirty="0" smtClean="0"/>
              <a:t/>
            </a:r>
            <a:br>
              <a:rPr lang="pl-PL" dirty="0" smtClean="0"/>
            </a:br>
            <a:r>
              <a:rPr lang="pl-PL" dirty="0" smtClean="0"/>
              <a:t>Co </a:t>
            </a:r>
            <a:r>
              <a:rPr lang="pl-PL" dirty="0"/>
              <a:t>chcę </a:t>
            </a:r>
            <a:r>
              <a:rPr lang="pl-PL" dirty="0" smtClean="0"/>
              <a:t>osiągnąć?</a:t>
            </a:r>
            <a:endParaRPr lang="pl-PL" dirty="0"/>
          </a:p>
        </p:txBody>
      </p:sp>
    </p:spTree>
    <p:extLst>
      <p:ext uri="{BB962C8B-B14F-4D97-AF65-F5344CB8AC3E}">
        <p14:creationId xmlns:p14="http://schemas.microsoft.com/office/powerpoint/2010/main" val="197764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404664"/>
            <a:ext cx="7772400" cy="1143000"/>
          </a:xfrm>
        </p:spPr>
        <p:txBody>
          <a:bodyPr>
            <a:normAutofit/>
          </a:bodyPr>
          <a:lstStyle/>
          <a:p>
            <a:pPr lvl="0"/>
            <a:r>
              <a:rPr lang="pl-PL" dirty="0" smtClean="0"/>
              <a:t>Albo idę </a:t>
            </a:r>
            <a:r>
              <a:rPr lang="pl-PL" dirty="0"/>
              <a:t>do </a:t>
            </a:r>
            <a:r>
              <a:rPr lang="pl-PL" dirty="0" smtClean="0"/>
              <a:t>adwokata…</a:t>
            </a:r>
            <a:endParaRPr lang="pl-PL" dirty="0"/>
          </a:p>
        </p:txBody>
      </p:sp>
      <p:sp>
        <p:nvSpPr>
          <p:cNvPr id="3" name="Symbol zastępczy zawartości 2"/>
          <p:cNvSpPr>
            <a:spLocks noGrp="1"/>
          </p:cNvSpPr>
          <p:nvPr>
            <p:ph sz="quarter" idx="1"/>
          </p:nvPr>
        </p:nvSpPr>
        <p:spPr>
          <a:xfrm>
            <a:off x="914400" y="1447800"/>
            <a:ext cx="7772400" cy="2989312"/>
          </a:xfrm>
        </p:spPr>
        <p:txBody>
          <a:bodyPr>
            <a:normAutofit/>
          </a:bodyPr>
          <a:lstStyle/>
          <a:p>
            <a:r>
              <a:rPr lang="pl-PL" dirty="0"/>
              <a:t>To on ustala dalsza strategię i bierze za to </a:t>
            </a:r>
            <a:r>
              <a:rPr lang="pl-PL" dirty="0" smtClean="0"/>
              <a:t>odpowiedzialność. </a:t>
            </a:r>
            <a:endParaRPr lang="pl-PL" dirty="0" smtClean="0"/>
          </a:p>
          <a:p>
            <a:r>
              <a:rPr lang="pl-PL" dirty="0" smtClean="0"/>
              <a:t>Przydadzą </a:t>
            </a:r>
            <a:r>
              <a:rPr lang="pl-PL" dirty="0"/>
              <a:t>mu się dokumenty od Rzecznika </a:t>
            </a:r>
            <a:r>
              <a:rPr lang="pl-PL" dirty="0" smtClean="0"/>
              <a:t>Finansowego (argumenty przytoczone w postępowaniu interwencyjnym lub specjalnie przygotowany istotny pogląd na etapie postępowania sądowego)</a:t>
            </a:r>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Dalsze kroki ustalam ze </a:t>
            </a:r>
            <a:r>
              <a:rPr lang="pl-PL" u="sng" dirty="0" smtClean="0"/>
              <a:t>SWOIM</a:t>
            </a:r>
            <a:r>
              <a:rPr lang="pl-PL" dirty="0" smtClean="0"/>
              <a:t> adwokatem </a:t>
            </a:r>
            <a:br>
              <a:rPr lang="pl-PL" dirty="0" smtClean="0"/>
            </a:br>
            <a:r>
              <a:rPr lang="pl-PL" dirty="0" smtClean="0"/>
              <a:t>(nie kopiuję ustaleń innych osób </a:t>
            </a:r>
            <a:br>
              <a:rPr lang="pl-PL" dirty="0" smtClean="0"/>
            </a:br>
            <a:r>
              <a:rPr lang="pl-PL" dirty="0" smtClean="0"/>
              <a:t>z ICH prawnikami). </a:t>
            </a:r>
            <a:endParaRPr lang="pl-PL" dirty="0"/>
          </a:p>
        </p:txBody>
      </p:sp>
    </p:spTree>
    <p:extLst>
      <p:ext uri="{BB962C8B-B14F-4D97-AF65-F5344CB8AC3E}">
        <p14:creationId xmlns:p14="http://schemas.microsoft.com/office/powerpoint/2010/main" val="20267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692696"/>
            <a:ext cx="7772400" cy="1143000"/>
          </a:xfrm>
        </p:spPr>
        <p:txBody>
          <a:bodyPr>
            <a:noAutofit/>
          </a:bodyPr>
          <a:lstStyle/>
          <a:p>
            <a:pPr lvl="0"/>
            <a:r>
              <a:rPr lang="pl-PL" dirty="0" smtClean="0"/>
              <a:t>Albo decyduję </a:t>
            </a:r>
            <a:r>
              <a:rPr lang="pl-PL" dirty="0"/>
              <a:t>się na postępowanie polubowne u RF</a:t>
            </a:r>
          </a:p>
        </p:txBody>
      </p:sp>
      <p:sp>
        <p:nvSpPr>
          <p:cNvPr id="3" name="Symbol zastępczy zawartości 2"/>
          <p:cNvSpPr>
            <a:spLocks noGrp="1"/>
          </p:cNvSpPr>
          <p:nvPr>
            <p:ph sz="quarter" idx="1"/>
          </p:nvPr>
        </p:nvSpPr>
        <p:spPr>
          <a:xfrm>
            <a:off x="914400" y="1879848"/>
            <a:ext cx="7772400" cy="2989312"/>
          </a:xfrm>
        </p:spPr>
        <p:txBody>
          <a:bodyPr>
            <a:normAutofit fontScale="92500" lnSpcReduction="20000"/>
          </a:bodyPr>
          <a:lstStyle/>
          <a:p>
            <a:r>
              <a:rPr lang="pl-PL" dirty="0"/>
              <a:t>składam swój wniosek o postępowanie polubowne (50 zł)</a:t>
            </a:r>
          </a:p>
          <a:p>
            <a:r>
              <a:rPr lang="pl-PL" dirty="0" smtClean="0"/>
              <a:t>dodaję </a:t>
            </a:r>
            <a:r>
              <a:rPr lang="pl-PL" dirty="0"/>
              <a:t>następnie swoje stanowisko (czego się domagam, najlepiej </a:t>
            </a:r>
            <a:r>
              <a:rPr lang="pl-PL" dirty="0" smtClean="0"/>
              <a:t>konkretnie, a także jakie są moje oczekiwania co do sposobu zakończenia sporu)</a:t>
            </a:r>
            <a:endParaRPr lang="pl-PL" dirty="0"/>
          </a:p>
          <a:p>
            <a:r>
              <a:rPr lang="pl-PL" dirty="0" smtClean="0"/>
              <a:t>RF </a:t>
            </a:r>
            <a:r>
              <a:rPr lang="pl-PL" dirty="0"/>
              <a:t>pyta o stanowisko </a:t>
            </a:r>
            <a:r>
              <a:rPr lang="pl-PL" dirty="0" smtClean="0"/>
              <a:t>bank</a:t>
            </a:r>
          </a:p>
          <a:p>
            <a:r>
              <a:rPr lang="pl-PL" dirty="0" smtClean="0"/>
              <a:t>RF prowadzi postępowanie z użyciem technik mediacji i koncyliacji – celem jest doprowadzenie </a:t>
            </a:r>
            <a:br>
              <a:rPr lang="pl-PL" dirty="0" smtClean="0"/>
            </a:br>
            <a:r>
              <a:rPr lang="pl-PL" dirty="0" smtClean="0"/>
              <a:t>do ugody.</a:t>
            </a:r>
            <a:endParaRPr lang="pl-PL" dirty="0"/>
          </a:p>
        </p:txBody>
      </p:sp>
      <p:sp>
        <p:nvSpPr>
          <p:cNvPr id="4" name="Symbol zastępczy zawartości 2"/>
          <p:cNvSpPr txBox="1">
            <a:spLocks/>
          </p:cNvSpPr>
          <p:nvPr/>
        </p:nvSpPr>
        <p:spPr>
          <a:xfrm>
            <a:off x="971600" y="5013176"/>
            <a:ext cx="7772400" cy="1261120"/>
          </a:xfrm>
          <a:prstGeom prst="rect">
            <a:avLst/>
          </a:prstGeom>
          <a:solidFill>
            <a:srgbClr val="FFFF00"/>
          </a:solidFill>
        </p:spPr>
        <p:txBody>
          <a:bodyPr vert="horz">
            <a:normAutofit fontScale="625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a:t>N</a:t>
            </a:r>
            <a:r>
              <a:rPr lang="pl-PL" dirty="0" smtClean="0"/>
              <a:t>egocjacje </a:t>
            </a:r>
            <a:r>
              <a:rPr lang="pl-PL" dirty="0"/>
              <a:t>są chronione tajemnicą</a:t>
            </a:r>
            <a:r>
              <a:rPr lang="pl-PL" dirty="0" smtClean="0"/>
              <a:t>. Protokół z postępowania polubownego nie </a:t>
            </a:r>
            <a:r>
              <a:rPr lang="pl-PL" dirty="0"/>
              <a:t>zawiera propozycji stron składanych sobie w trakcie </a:t>
            </a:r>
            <a:r>
              <a:rPr lang="pl-PL" dirty="0" smtClean="0"/>
              <a:t>postępowania. </a:t>
            </a:r>
          </a:p>
          <a:p>
            <a:r>
              <a:rPr lang="pl-PL" dirty="0" smtClean="0"/>
              <a:t>Protokół i opinia mogą być ujawnione w sądzie przez każdą ze stron. Opinia nie zawsze musi być korzystna dla klienta.</a:t>
            </a:r>
            <a:endParaRPr lang="pl-PL" dirty="0"/>
          </a:p>
        </p:txBody>
      </p:sp>
    </p:spTree>
    <p:extLst>
      <p:ext uri="{BB962C8B-B14F-4D97-AF65-F5344CB8AC3E}">
        <p14:creationId xmlns:p14="http://schemas.microsoft.com/office/powerpoint/2010/main" val="295692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629816"/>
            <a:ext cx="7772400" cy="1143000"/>
          </a:xfrm>
        </p:spPr>
        <p:txBody>
          <a:bodyPr>
            <a:noAutofit/>
          </a:bodyPr>
          <a:lstStyle/>
          <a:p>
            <a:pPr lvl="0"/>
            <a:r>
              <a:rPr lang="pl-PL" dirty="0"/>
              <a:t>Negocjacje w postępowaniu polubownym </a:t>
            </a:r>
          </a:p>
        </p:txBody>
      </p:sp>
      <p:sp>
        <p:nvSpPr>
          <p:cNvPr id="3" name="Symbol zastępczy zawartości 2"/>
          <p:cNvSpPr>
            <a:spLocks noGrp="1"/>
          </p:cNvSpPr>
          <p:nvPr>
            <p:ph sz="quarter" idx="1"/>
          </p:nvPr>
        </p:nvSpPr>
        <p:spPr>
          <a:xfrm>
            <a:off x="914400" y="1807840"/>
            <a:ext cx="7772400" cy="2989312"/>
          </a:xfrm>
        </p:spPr>
        <p:txBody>
          <a:bodyPr>
            <a:normAutofit lnSpcReduction="10000"/>
          </a:bodyPr>
          <a:lstStyle/>
          <a:p>
            <a:r>
              <a:rPr lang="pl-PL" dirty="0" smtClean="0"/>
              <a:t>RF analizuje, </a:t>
            </a:r>
            <a:r>
              <a:rPr lang="pl-PL" dirty="0"/>
              <a:t>co w danej sytuacji byłoby najlepszym </a:t>
            </a:r>
            <a:r>
              <a:rPr lang="pl-PL" dirty="0" smtClean="0"/>
              <a:t>rozwiązaniem dla </a:t>
            </a:r>
            <a:r>
              <a:rPr lang="pl-PL" dirty="0" smtClean="0"/>
              <a:t>stron, </a:t>
            </a:r>
            <a:r>
              <a:rPr lang="pl-PL" dirty="0"/>
              <a:t>i proponuje to </a:t>
            </a:r>
            <a:r>
              <a:rPr lang="pl-PL" dirty="0" smtClean="0"/>
              <a:t>stronom lub</a:t>
            </a:r>
            <a:endParaRPr lang="pl-PL" dirty="0"/>
          </a:p>
          <a:p>
            <a:r>
              <a:rPr lang="pl-PL" dirty="0" smtClean="0"/>
              <a:t>strony negocjują, </a:t>
            </a:r>
            <a:r>
              <a:rPr lang="pl-PL" dirty="0"/>
              <a:t>a RF czyni starania w celu zbliżenia stanowisk stron.  </a:t>
            </a:r>
          </a:p>
          <a:p>
            <a:pPr marL="0" indent="0">
              <a:buNone/>
            </a:pPr>
            <a:r>
              <a:rPr lang="pl-PL" dirty="0" smtClean="0"/>
              <a:t>Sposób działania RF jest uzależniony od wybranego przez klienta rodzaju postępowania.</a:t>
            </a:r>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Negocjacja </a:t>
            </a:r>
            <a:r>
              <a:rPr lang="pl-PL" dirty="0"/>
              <a:t>oznacza, że trzeba być gotowym </a:t>
            </a:r>
            <a:r>
              <a:rPr lang="pl-PL" dirty="0" smtClean="0"/>
              <a:t/>
            </a:r>
            <a:br>
              <a:rPr lang="pl-PL" dirty="0" smtClean="0"/>
            </a:br>
            <a:r>
              <a:rPr lang="pl-PL" dirty="0" smtClean="0"/>
              <a:t>do ustępstw</a:t>
            </a:r>
            <a:r>
              <a:rPr lang="pl-PL" dirty="0"/>
              <a:t>.</a:t>
            </a:r>
            <a:r>
              <a:rPr lang="pl-PL" dirty="0" smtClean="0"/>
              <a:t/>
            </a:r>
            <a:br>
              <a:rPr lang="pl-PL" dirty="0" smtClean="0"/>
            </a:br>
            <a:r>
              <a:rPr lang="pl-PL" dirty="0" smtClean="0"/>
              <a:t>Muszę też </a:t>
            </a:r>
            <a:r>
              <a:rPr lang="pl-PL" dirty="0"/>
              <a:t>wiedzieć, </a:t>
            </a:r>
            <a:r>
              <a:rPr lang="pl-PL" dirty="0" smtClean="0"/>
              <a:t>z </a:t>
            </a:r>
            <a:r>
              <a:rPr lang="pl-PL" dirty="0"/>
              <a:t>czego ustąpić nie </a:t>
            </a:r>
            <a:r>
              <a:rPr lang="pl-PL" dirty="0" smtClean="0"/>
              <a:t>mogę.</a:t>
            </a:r>
            <a:endParaRPr lang="pl-PL" dirty="0"/>
          </a:p>
        </p:txBody>
      </p:sp>
    </p:spTree>
    <p:extLst>
      <p:ext uri="{BB962C8B-B14F-4D97-AF65-F5344CB8AC3E}">
        <p14:creationId xmlns:p14="http://schemas.microsoft.com/office/powerpoint/2010/main" val="261129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260648"/>
            <a:ext cx="7772400" cy="1143000"/>
          </a:xfrm>
        </p:spPr>
        <p:txBody>
          <a:bodyPr>
            <a:normAutofit/>
          </a:bodyPr>
          <a:lstStyle/>
          <a:p>
            <a:pPr lvl="0"/>
            <a:r>
              <a:rPr lang="pl-PL" dirty="0"/>
              <a:t>Efekt negocjacji</a:t>
            </a:r>
          </a:p>
        </p:txBody>
      </p:sp>
      <p:sp>
        <p:nvSpPr>
          <p:cNvPr id="3" name="Symbol zastępczy zawartości 2"/>
          <p:cNvSpPr>
            <a:spLocks noGrp="1"/>
          </p:cNvSpPr>
          <p:nvPr>
            <p:ph sz="quarter" idx="1"/>
          </p:nvPr>
        </p:nvSpPr>
        <p:spPr>
          <a:xfrm>
            <a:off x="914400" y="1447800"/>
            <a:ext cx="7772400" cy="2989312"/>
          </a:xfrm>
        </p:spPr>
        <p:txBody>
          <a:bodyPr>
            <a:normAutofit/>
          </a:bodyPr>
          <a:lstStyle/>
          <a:p>
            <a:r>
              <a:rPr lang="pl-PL" dirty="0"/>
              <a:t>Dochodzi do porozumienia</a:t>
            </a:r>
          </a:p>
          <a:p>
            <a:pPr marL="0" indent="0">
              <a:buNone/>
            </a:pPr>
            <a:r>
              <a:rPr lang="pl-PL" dirty="0">
                <a:solidFill>
                  <a:schemeClr val="accent1">
                    <a:lumMod val="75000"/>
                  </a:schemeClr>
                </a:solidFill>
              </a:rPr>
              <a:t>albo</a:t>
            </a:r>
          </a:p>
          <a:p>
            <a:r>
              <a:rPr lang="pl-PL" dirty="0"/>
              <a:t>Nie dochodzi do porozumienia i RF pisze swoją </a:t>
            </a:r>
            <a:r>
              <a:rPr lang="pl-PL" b="1" dirty="0" smtClean="0"/>
              <a:t>bezstronną </a:t>
            </a:r>
            <a:r>
              <a:rPr lang="pl-PL" dirty="0" smtClean="0"/>
              <a:t>opinię</a:t>
            </a:r>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Dla </a:t>
            </a:r>
            <a:r>
              <a:rPr lang="pl-PL" dirty="0"/>
              <a:t>sądu istotne są nie tylko argumenty, ale to, czy strony działały w dobrej wierze (czy naprawdę chciały się porozumieć)</a:t>
            </a:r>
          </a:p>
        </p:txBody>
      </p:sp>
    </p:spTree>
    <p:extLst>
      <p:ext uri="{BB962C8B-B14F-4D97-AF65-F5344CB8AC3E}">
        <p14:creationId xmlns:p14="http://schemas.microsoft.com/office/powerpoint/2010/main" val="364646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836712"/>
            <a:ext cx="7844408" cy="1224136"/>
          </a:xfrm>
        </p:spPr>
        <p:txBody>
          <a:bodyPr>
            <a:noAutofit/>
          </a:bodyPr>
          <a:lstStyle/>
          <a:p>
            <a:r>
              <a:rPr lang="pl-PL" dirty="0"/>
              <a:t>Dobra wiara – dlaczego jest ważna</a:t>
            </a:r>
          </a:p>
        </p:txBody>
      </p:sp>
      <p:sp>
        <p:nvSpPr>
          <p:cNvPr id="3" name="Symbol zastępczy zawartości 2"/>
          <p:cNvSpPr>
            <a:spLocks noGrp="1"/>
          </p:cNvSpPr>
          <p:nvPr>
            <p:ph sz="quarter" idx="1"/>
          </p:nvPr>
        </p:nvSpPr>
        <p:spPr>
          <a:xfrm>
            <a:off x="914400" y="2023864"/>
            <a:ext cx="7772400" cy="2989312"/>
          </a:xfrm>
        </p:spPr>
        <p:txBody>
          <a:bodyPr>
            <a:normAutofit fontScale="92500" lnSpcReduction="10000"/>
          </a:bodyPr>
          <a:lstStyle/>
          <a:p>
            <a:r>
              <a:rPr lang="pl-PL" dirty="0"/>
              <a:t>Postępowanie polubowne to nie chwyt prawniczy, ale sposób na załatwienie sporu poza sądem. </a:t>
            </a:r>
          </a:p>
          <a:p>
            <a:r>
              <a:rPr lang="pl-PL" dirty="0" smtClean="0"/>
              <a:t>Tylko postępowanie </a:t>
            </a:r>
            <a:r>
              <a:rPr lang="pl-PL" dirty="0"/>
              <a:t>polubowne prowadzone w dobrej wierze przerywa bieg przedawnienia </a:t>
            </a:r>
            <a:r>
              <a:rPr lang="pl-PL" dirty="0" smtClean="0"/>
              <a:t>umowy.</a:t>
            </a:r>
          </a:p>
          <a:p>
            <a:r>
              <a:rPr lang="pl-PL" dirty="0" smtClean="0"/>
              <a:t>Jeśli dojdzie do sporu sądowego, to sąd będzie oceniał, czy złożenie wniosku nie było tzw. czynnością pozorną, a składający nie miał woli polubownego załatwienia sprawy. </a:t>
            </a:r>
          </a:p>
          <a:p>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Bank może powoływać się na przedawnienie, jeśli minie 10 lat od zawarcia umowy</a:t>
            </a:r>
            <a:endParaRPr lang="pl-PL" dirty="0"/>
          </a:p>
        </p:txBody>
      </p:sp>
    </p:spTree>
    <p:extLst>
      <p:ext uri="{BB962C8B-B14F-4D97-AF65-F5344CB8AC3E}">
        <p14:creationId xmlns:p14="http://schemas.microsoft.com/office/powerpoint/2010/main" val="164718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260648"/>
            <a:ext cx="7772400" cy="1143000"/>
          </a:xfrm>
        </p:spPr>
        <p:txBody>
          <a:bodyPr>
            <a:normAutofit/>
          </a:bodyPr>
          <a:lstStyle/>
          <a:p>
            <a:pPr lvl="0"/>
            <a:r>
              <a:rPr lang="pl-PL" dirty="0"/>
              <a:t>Przedawnienie</a:t>
            </a:r>
          </a:p>
        </p:txBody>
      </p:sp>
      <p:sp>
        <p:nvSpPr>
          <p:cNvPr id="3" name="Symbol zastępczy zawartości 2"/>
          <p:cNvSpPr>
            <a:spLocks noGrp="1"/>
          </p:cNvSpPr>
          <p:nvPr>
            <p:ph sz="quarter" idx="1"/>
          </p:nvPr>
        </p:nvSpPr>
        <p:spPr>
          <a:xfrm>
            <a:off x="914400" y="1447800"/>
            <a:ext cx="7772400" cy="2989312"/>
          </a:xfrm>
        </p:spPr>
        <p:txBody>
          <a:bodyPr>
            <a:normAutofit fontScale="92500" lnSpcReduction="10000"/>
          </a:bodyPr>
          <a:lstStyle/>
          <a:p>
            <a:r>
              <a:rPr lang="pl-PL" dirty="0"/>
              <a:t>To, że minęło już 10 lat, nie oznacza, że sprawa się </a:t>
            </a:r>
            <a:r>
              <a:rPr lang="pl-PL" dirty="0" smtClean="0"/>
              <a:t>całkiem przedawniła</a:t>
            </a:r>
          </a:p>
          <a:p>
            <a:r>
              <a:rPr lang="pl-PL" dirty="0" smtClean="0"/>
              <a:t>Nie wszystkie roszczenia z umowy przedawniają się równocześnie, nie dla wszystkich okres przedawnienia jest taki sam.</a:t>
            </a:r>
            <a:endParaRPr lang="pl-PL" dirty="0"/>
          </a:p>
          <a:p>
            <a:r>
              <a:rPr lang="pl-PL" dirty="0" smtClean="0"/>
              <a:t>W większości przypadków, dotyczących roszczeń związanych z zapłatą rat, 10-letni termin przedawnienia odnosi się do każdej kolejnej raty.</a:t>
            </a:r>
            <a:endParaRPr lang="pl-PL" dirty="0"/>
          </a:p>
        </p:txBody>
      </p:sp>
    </p:spTree>
    <p:extLst>
      <p:ext uri="{BB962C8B-B14F-4D97-AF65-F5344CB8AC3E}">
        <p14:creationId xmlns:p14="http://schemas.microsoft.com/office/powerpoint/2010/main" val="3568074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2048" y="836712"/>
            <a:ext cx="7916416" cy="1224136"/>
          </a:xfrm>
        </p:spPr>
        <p:txBody>
          <a:bodyPr>
            <a:noAutofit/>
          </a:bodyPr>
          <a:lstStyle/>
          <a:p>
            <a:pPr lvl="0"/>
            <a:r>
              <a:rPr lang="pl-PL" dirty="0"/>
              <a:t>Czy można zatrzymać bieg przedawnienia?</a:t>
            </a:r>
          </a:p>
        </p:txBody>
      </p:sp>
      <p:sp>
        <p:nvSpPr>
          <p:cNvPr id="3" name="Symbol zastępczy zawartości 2"/>
          <p:cNvSpPr>
            <a:spLocks noGrp="1"/>
          </p:cNvSpPr>
          <p:nvPr>
            <p:ph sz="quarter" idx="1"/>
          </p:nvPr>
        </p:nvSpPr>
        <p:spPr>
          <a:xfrm>
            <a:off x="914400" y="1951856"/>
            <a:ext cx="7772400" cy="2989312"/>
          </a:xfrm>
        </p:spPr>
        <p:txBody>
          <a:bodyPr>
            <a:normAutofit lnSpcReduction="10000"/>
          </a:bodyPr>
          <a:lstStyle/>
          <a:p>
            <a:r>
              <a:rPr lang="pl-PL" dirty="0"/>
              <a:t>Tak </a:t>
            </a:r>
          </a:p>
          <a:p>
            <a:r>
              <a:rPr lang="pl-PL" dirty="0"/>
              <a:t>Bieg przedawnienia przerywa już samo </a:t>
            </a:r>
            <a:r>
              <a:rPr lang="pl-PL" dirty="0" smtClean="0"/>
              <a:t>złożenie (znaczenie ma data otrzymania wniosku </a:t>
            </a:r>
            <a:br>
              <a:rPr lang="pl-PL" dirty="0" smtClean="0"/>
            </a:br>
            <a:r>
              <a:rPr lang="pl-PL" dirty="0" smtClean="0"/>
              <a:t>przez RF) </a:t>
            </a:r>
            <a:r>
              <a:rPr lang="pl-PL" b="1" dirty="0" smtClean="0"/>
              <a:t>wniosku </a:t>
            </a:r>
            <a:r>
              <a:rPr lang="pl-PL" b="1" dirty="0"/>
              <a:t>o postępowanie polubowne </a:t>
            </a:r>
            <a:r>
              <a:rPr lang="pl-PL" dirty="0" smtClean="0"/>
              <a:t/>
            </a:r>
            <a:br>
              <a:rPr lang="pl-PL" dirty="0" smtClean="0"/>
            </a:br>
            <a:r>
              <a:rPr lang="pl-PL" dirty="0" smtClean="0"/>
              <a:t>przez </a:t>
            </a:r>
            <a:r>
              <a:rPr lang="pl-PL" dirty="0"/>
              <a:t>Rzecznika </a:t>
            </a:r>
            <a:r>
              <a:rPr lang="pl-PL" dirty="0" smtClean="0"/>
              <a:t>Finansowego</a:t>
            </a:r>
          </a:p>
          <a:p>
            <a:r>
              <a:rPr lang="pl-PL" dirty="0" smtClean="0"/>
              <a:t>Drugim sposobem jest wystąpienie do sądu </a:t>
            </a:r>
            <a:br>
              <a:rPr lang="pl-PL" dirty="0" smtClean="0"/>
            </a:br>
            <a:r>
              <a:rPr lang="pl-PL" dirty="0" smtClean="0"/>
              <a:t>z zawezwaniem do próby ugodowej</a:t>
            </a:r>
            <a:endParaRPr lang="pl-PL" dirty="0"/>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fontScale="8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Jeśli </a:t>
            </a:r>
            <a:r>
              <a:rPr lang="pl-PL" dirty="0"/>
              <a:t>jednak sprawa trafi do sądu, to on zdecyduje, </a:t>
            </a:r>
            <a:r>
              <a:rPr lang="pl-PL" dirty="0" smtClean="0"/>
              <a:t/>
            </a:r>
            <a:br>
              <a:rPr lang="pl-PL" dirty="0" smtClean="0"/>
            </a:br>
            <a:r>
              <a:rPr lang="pl-PL" dirty="0" smtClean="0"/>
              <a:t>czy </a:t>
            </a:r>
            <a:r>
              <a:rPr lang="pl-PL" dirty="0"/>
              <a:t>do przedawnienia rzeczywiście doszło. </a:t>
            </a:r>
            <a:r>
              <a:rPr lang="pl-PL" dirty="0" smtClean="0"/>
              <a:t/>
            </a:r>
            <a:br>
              <a:rPr lang="pl-PL" dirty="0" smtClean="0"/>
            </a:br>
            <a:r>
              <a:rPr lang="pl-PL" dirty="0" smtClean="0"/>
              <a:t>Uzna </a:t>
            </a:r>
            <a:r>
              <a:rPr lang="pl-PL" dirty="0"/>
              <a:t>to badając, czy człowiek chciał się porozumieć, czy tylko udawał (działanie w dobrej wierze)</a:t>
            </a:r>
          </a:p>
        </p:txBody>
      </p:sp>
    </p:spTree>
    <p:extLst>
      <p:ext uri="{BB962C8B-B14F-4D97-AF65-F5344CB8AC3E}">
        <p14:creationId xmlns:p14="http://schemas.microsoft.com/office/powerpoint/2010/main" val="346607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Zbierz wszystkie dokumenty</a:t>
            </a:r>
            <a:endParaRPr lang="pl-PL" dirty="0"/>
          </a:p>
        </p:txBody>
      </p:sp>
      <p:sp>
        <p:nvSpPr>
          <p:cNvPr id="3" name="Symbol zastępczy zawartości 2"/>
          <p:cNvSpPr>
            <a:spLocks noGrp="1"/>
          </p:cNvSpPr>
          <p:nvPr>
            <p:ph sz="quarter" idx="1"/>
          </p:nvPr>
        </p:nvSpPr>
        <p:spPr>
          <a:xfrm>
            <a:off x="914400" y="1447800"/>
            <a:ext cx="7772400" cy="1261120"/>
          </a:xfrm>
        </p:spPr>
        <p:txBody>
          <a:bodyPr>
            <a:normAutofit fontScale="92500" lnSpcReduction="10000"/>
          </a:bodyPr>
          <a:lstStyle/>
          <a:p>
            <a:r>
              <a:rPr lang="pl-PL" dirty="0" smtClean="0"/>
              <a:t>Przygotuj teczkę</a:t>
            </a:r>
          </a:p>
          <a:p>
            <a:r>
              <a:rPr lang="pl-PL" dirty="0" smtClean="0"/>
              <a:t>Zbierz wszystkie dokumenty, jakie masz</a:t>
            </a:r>
          </a:p>
          <a:p>
            <a:r>
              <a:rPr lang="pl-PL" dirty="0" smtClean="0"/>
              <a:t>PRZECZYTAJ UMOWĘ</a:t>
            </a:r>
            <a:endParaRPr lang="pl-PL" dirty="0"/>
          </a:p>
        </p:txBody>
      </p:sp>
      <p:sp>
        <p:nvSpPr>
          <p:cNvPr id="4" name="Symbol zastępczy zawartości 2"/>
          <p:cNvSpPr txBox="1">
            <a:spLocks/>
          </p:cNvSpPr>
          <p:nvPr/>
        </p:nvSpPr>
        <p:spPr>
          <a:xfrm>
            <a:off x="539552" y="4437112"/>
            <a:ext cx="8424936" cy="1621160"/>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Pomoc specjalisty </a:t>
            </a:r>
            <a:r>
              <a:rPr lang="pl-PL" dirty="0" smtClean="0"/>
              <a:t>na nic się nie przyda, jeśli nie znamy własnej umowy!</a:t>
            </a:r>
            <a:endParaRPr lang="pl-PL" dirty="0"/>
          </a:p>
        </p:txBody>
      </p:sp>
    </p:spTree>
    <p:extLst>
      <p:ext uri="{BB962C8B-B14F-4D97-AF65-F5344CB8AC3E}">
        <p14:creationId xmlns:p14="http://schemas.microsoft.com/office/powerpoint/2010/main" val="421357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2048" y="836712"/>
            <a:ext cx="7916416" cy="1224136"/>
          </a:xfrm>
        </p:spPr>
        <p:txBody>
          <a:bodyPr>
            <a:noAutofit/>
          </a:bodyPr>
          <a:lstStyle/>
          <a:p>
            <a:pPr lvl="0"/>
            <a:r>
              <a:rPr lang="pl-PL" dirty="0" smtClean="0"/>
              <a:t>Pytania?</a:t>
            </a:r>
            <a:endParaRPr lang="pl-PL" dirty="0"/>
          </a:p>
        </p:txBody>
      </p:sp>
      <p:sp>
        <p:nvSpPr>
          <p:cNvPr id="3" name="Symbol zastępczy zawartości 2"/>
          <p:cNvSpPr>
            <a:spLocks noGrp="1"/>
          </p:cNvSpPr>
          <p:nvPr>
            <p:ph sz="quarter" idx="1"/>
          </p:nvPr>
        </p:nvSpPr>
        <p:spPr>
          <a:xfrm>
            <a:off x="914400" y="1951856"/>
            <a:ext cx="7772400" cy="2989312"/>
          </a:xfrm>
        </p:spPr>
        <p:txBody>
          <a:bodyPr>
            <a:normAutofit/>
          </a:bodyPr>
          <a:lstStyle/>
          <a:p>
            <a:r>
              <a:rPr lang="pl-PL" dirty="0" smtClean="0"/>
              <a:t>To nie jest prosty proces i każdy może mieć pytania (wiele pytań). </a:t>
            </a:r>
          </a:p>
          <a:p>
            <a:r>
              <a:rPr lang="pl-PL" dirty="0" smtClean="0"/>
              <a:t>Prosimy zadawać je w czasie spotkania.</a:t>
            </a:r>
            <a:endParaRPr lang="pl-PL" dirty="0"/>
          </a:p>
        </p:txBody>
      </p:sp>
    </p:spTree>
    <p:extLst>
      <p:ext uri="{BB962C8B-B14F-4D97-AF65-F5344CB8AC3E}">
        <p14:creationId xmlns:p14="http://schemas.microsoft.com/office/powerpoint/2010/main" val="2891999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Jaki jest mój kredyt?</a:t>
            </a:r>
            <a:endParaRPr lang="pl-PL" dirty="0"/>
          </a:p>
        </p:txBody>
      </p:sp>
      <p:sp>
        <p:nvSpPr>
          <p:cNvPr id="3" name="Symbol zastępczy zawartości 2"/>
          <p:cNvSpPr>
            <a:spLocks noGrp="1"/>
          </p:cNvSpPr>
          <p:nvPr>
            <p:ph sz="quarter" idx="1"/>
          </p:nvPr>
        </p:nvSpPr>
        <p:spPr>
          <a:xfrm>
            <a:off x="914400" y="1447800"/>
            <a:ext cx="7772400" cy="2773288"/>
          </a:xfrm>
        </p:spPr>
        <p:txBody>
          <a:bodyPr>
            <a:normAutofit fontScale="92500"/>
          </a:bodyPr>
          <a:lstStyle/>
          <a:p>
            <a:r>
              <a:rPr lang="pl-PL" b="1" dirty="0" smtClean="0"/>
              <a:t>Indeksowany </a:t>
            </a:r>
            <a:r>
              <a:rPr lang="pl-PL" dirty="0" smtClean="0"/>
              <a:t>we frankach?</a:t>
            </a:r>
          </a:p>
          <a:p>
            <a:pPr lvl="1"/>
            <a:r>
              <a:rPr lang="pl-PL" dirty="0" smtClean="0"/>
              <a:t>To taki kredyt, którego wartość jest wyrażona w złotówkach, ale raty obliczane są na podstawie kursu franka</a:t>
            </a:r>
            <a:endParaRPr lang="pl-PL" b="1" dirty="0" smtClean="0"/>
          </a:p>
          <a:p>
            <a:r>
              <a:rPr lang="pl-PL" b="1" dirty="0" smtClean="0"/>
              <a:t>Denominowany</a:t>
            </a:r>
            <a:r>
              <a:rPr lang="pl-PL" dirty="0" smtClean="0"/>
              <a:t> we frankach</a:t>
            </a:r>
          </a:p>
          <a:p>
            <a:pPr lvl="1"/>
            <a:r>
              <a:rPr lang="pl-PL" dirty="0" smtClean="0"/>
              <a:t>To taki kredyt, w którym kwota kredytu jest od początku we frankach (na podstawie przeliczenia ze złotówek)</a:t>
            </a:r>
            <a:endParaRPr lang="pl-PL" dirty="0"/>
          </a:p>
        </p:txBody>
      </p:sp>
      <p:sp>
        <p:nvSpPr>
          <p:cNvPr id="4" name="Symbol zastępczy zawartości 2"/>
          <p:cNvSpPr txBox="1">
            <a:spLocks/>
          </p:cNvSpPr>
          <p:nvPr/>
        </p:nvSpPr>
        <p:spPr>
          <a:xfrm>
            <a:off x="539552" y="4437112"/>
            <a:ext cx="8424936" cy="1621160"/>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Jeśli to wiesz, to łatwiej znaleźć </a:t>
            </a:r>
            <a:r>
              <a:rPr lang="pl-PL" dirty="0" smtClean="0"/>
              <a:t>zapisy umowy, które można kwestionować.</a:t>
            </a:r>
            <a:endParaRPr lang="pl-PL" dirty="0"/>
          </a:p>
        </p:txBody>
      </p:sp>
    </p:spTree>
    <p:extLst>
      <p:ext uri="{BB962C8B-B14F-4D97-AF65-F5344CB8AC3E}">
        <p14:creationId xmlns:p14="http://schemas.microsoft.com/office/powerpoint/2010/main" val="4242108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Co chcę osiągnąć?</a:t>
            </a:r>
            <a:endParaRPr lang="pl-PL" dirty="0"/>
          </a:p>
        </p:txBody>
      </p:sp>
      <p:sp>
        <p:nvSpPr>
          <p:cNvPr id="3" name="Symbol zastępczy zawartości 2"/>
          <p:cNvSpPr>
            <a:spLocks noGrp="1"/>
          </p:cNvSpPr>
          <p:nvPr>
            <p:ph sz="quarter" idx="1"/>
          </p:nvPr>
        </p:nvSpPr>
        <p:spPr>
          <a:xfrm>
            <a:off x="914400" y="1447800"/>
            <a:ext cx="7772400" cy="2845296"/>
          </a:xfrm>
        </p:spPr>
        <p:txBody>
          <a:bodyPr>
            <a:normAutofit/>
          </a:bodyPr>
          <a:lstStyle/>
          <a:p>
            <a:r>
              <a:rPr lang="pl-PL" dirty="0" smtClean="0"/>
              <a:t>Powoli trzeba się zacząć nad tym zastanawiać. </a:t>
            </a:r>
          </a:p>
          <a:p>
            <a:pPr marL="0" indent="0">
              <a:buNone/>
            </a:pPr>
            <a:endParaRPr lang="pl-PL" dirty="0"/>
          </a:p>
          <a:p>
            <a:pPr marL="0" indent="0">
              <a:buNone/>
            </a:pPr>
            <a:r>
              <a:rPr lang="pl-PL" dirty="0"/>
              <a:t> </a:t>
            </a:r>
            <a:r>
              <a:rPr lang="pl-PL" dirty="0" smtClean="0"/>
              <a:t>    </a:t>
            </a:r>
            <a:r>
              <a:rPr lang="pl-PL" dirty="0" smtClean="0"/>
              <a:t>DOJDZIESZ DO TEGO </a:t>
            </a:r>
          </a:p>
          <a:p>
            <a:pPr marL="0" indent="0">
              <a:buNone/>
            </a:pPr>
            <a:endParaRPr lang="pl-PL" dirty="0"/>
          </a:p>
          <a:p>
            <a:pPr marL="0" indent="0">
              <a:buNone/>
            </a:pPr>
            <a:r>
              <a:rPr lang="pl-PL" dirty="0" smtClean="0"/>
              <a:t>    Ustalenie </a:t>
            </a:r>
            <a:r>
              <a:rPr lang="pl-PL" dirty="0"/>
              <a:t>tego ułatwi </a:t>
            </a:r>
            <a:r>
              <a:rPr lang="pl-PL" dirty="0" smtClean="0"/>
              <a:t>potem </a:t>
            </a:r>
            <a:r>
              <a:rPr lang="pl-PL" dirty="0"/>
              <a:t>decyzje, </a:t>
            </a:r>
            <a:r>
              <a:rPr lang="pl-PL" dirty="0" smtClean="0"/>
              <a:t>jakich</a:t>
            </a:r>
            <a:br>
              <a:rPr lang="pl-PL" dirty="0" smtClean="0"/>
            </a:br>
            <a:r>
              <a:rPr lang="pl-PL" dirty="0" smtClean="0"/>
              <a:t>    </a:t>
            </a:r>
            <a:r>
              <a:rPr lang="pl-PL" dirty="0"/>
              <a:t>narzędzi i sposobów postępowania używać</a:t>
            </a:r>
          </a:p>
        </p:txBody>
      </p:sp>
      <p:sp>
        <p:nvSpPr>
          <p:cNvPr id="4" name="Symbol zastępczy zawartości 2"/>
          <p:cNvSpPr txBox="1">
            <a:spLocks/>
          </p:cNvSpPr>
          <p:nvPr/>
        </p:nvSpPr>
        <p:spPr>
          <a:xfrm>
            <a:off x="539552" y="4437112"/>
            <a:ext cx="4968552" cy="1621160"/>
          </a:xfrm>
          <a:prstGeom prst="rect">
            <a:avLst/>
          </a:prstGeom>
          <a:solidFill>
            <a:srgbClr val="FFFF00"/>
          </a:solidFill>
        </p:spPr>
        <p:txBody>
          <a:bodyPr vert="horz">
            <a:normAutofit fontScale="775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a:t>Czy </a:t>
            </a:r>
            <a:r>
              <a:rPr lang="pl-PL" dirty="0" smtClean="0"/>
              <a:t>chcę </a:t>
            </a:r>
            <a:r>
              <a:rPr lang="pl-PL" dirty="0"/>
              <a:t>podważyć całą </a:t>
            </a:r>
            <a:r>
              <a:rPr lang="pl-PL" dirty="0" smtClean="0"/>
              <a:t>umowę lub niektóre jej postanowienia?</a:t>
            </a:r>
          </a:p>
          <a:p>
            <a:endParaRPr lang="pl-PL" u="sng" dirty="0" smtClean="0"/>
          </a:p>
          <a:p>
            <a:r>
              <a:rPr lang="pl-PL" dirty="0" smtClean="0"/>
              <a:t>Czy chcę porozumieć </a:t>
            </a:r>
            <a:r>
              <a:rPr lang="pl-PL" dirty="0"/>
              <a:t>się z </a:t>
            </a:r>
            <a:r>
              <a:rPr lang="pl-PL" dirty="0" smtClean="0"/>
              <a:t>bankiem, </a:t>
            </a:r>
            <a:r>
              <a:rPr lang="pl-PL" dirty="0"/>
              <a:t>poprawić niektóre zapisy umowy?</a:t>
            </a:r>
          </a:p>
        </p:txBody>
      </p:sp>
      <p:sp>
        <p:nvSpPr>
          <p:cNvPr id="5" name="Symbol zastępczy zawartości 2"/>
          <p:cNvSpPr txBox="1">
            <a:spLocks/>
          </p:cNvSpPr>
          <p:nvPr/>
        </p:nvSpPr>
        <p:spPr>
          <a:xfrm>
            <a:off x="5796136" y="4437112"/>
            <a:ext cx="2952328" cy="1610082"/>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SĄD</a:t>
            </a:r>
            <a:endParaRPr lang="pl-PL" dirty="0" smtClean="0"/>
          </a:p>
          <a:p>
            <a:endParaRPr lang="pl-PL" dirty="0" smtClean="0"/>
          </a:p>
          <a:p>
            <a:r>
              <a:rPr lang="pl-PL" dirty="0" smtClean="0"/>
              <a:t>NEGOCJACJE</a:t>
            </a:r>
            <a:endParaRPr lang="pl-PL" dirty="0" smtClean="0"/>
          </a:p>
        </p:txBody>
      </p:sp>
      <p:sp>
        <p:nvSpPr>
          <p:cNvPr id="6" name="Strzałka w prawo 5"/>
          <p:cNvSpPr/>
          <p:nvPr/>
        </p:nvSpPr>
        <p:spPr>
          <a:xfrm>
            <a:off x="5558257" y="4581128"/>
            <a:ext cx="21602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Strzałka w prawo 6"/>
          <p:cNvSpPr/>
          <p:nvPr/>
        </p:nvSpPr>
        <p:spPr>
          <a:xfrm>
            <a:off x="5569185" y="5517232"/>
            <a:ext cx="21602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55071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0-#ppt_w/2"/>
                                          </p:val>
                                        </p:tav>
                                        <p:tav tm="100000">
                                          <p:val>
                                            <p:strVal val="#ppt_x"/>
                                          </p:val>
                                        </p:tav>
                                      </p:tavLst>
                                    </p:anim>
                                    <p:anim calcmode="lin" valueType="num">
                                      <p:cBhvr additive="base">
                                        <p:cTn id="14"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Jakie </a:t>
            </a:r>
            <a:r>
              <a:rPr lang="pl-PL" dirty="0" smtClean="0"/>
              <a:t>mam </a:t>
            </a:r>
            <a:r>
              <a:rPr lang="pl-PL" dirty="0"/>
              <a:t>narzędzia</a:t>
            </a:r>
            <a:r>
              <a:rPr lang="pl-PL" dirty="0" smtClean="0"/>
              <a:t>?</a:t>
            </a:r>
            <a:endParaRPr lang="pl-PL" dirty="0"/>
          </a:p>
        </p:txBody>
      </p:sp>
      <p:sp>
        <p:nvSpPr>
          <p:cNvPr id="3" name="Symbol zastępczy zawartości 2"/>
          <p:cNvSpPr>
            <a:spLocks noGrp="1"/>
          </p:cNvSpPr>
          <p:nvPr>
            <p:ph sz="quarter" idx="1"/>
          </p:nvPr>
        </p:nvSpPr>
        <p:spPr>
          <a:xfrm>
            <a:off x="899592" y="1484784"/>
            <a:ext cx="7772400" cy="2989312"/>
          </a:xfrm>
        </p:spPr>
        <p:txBody>
          <a:bodyPr>
            <a:normAutofit/>
          </a:bodyPr>
          <a:lstStyle/>
          <a:p>
            <a:r>
              <a:rPr lang="pl-PL" dirty="0" smtClean="0"/>
              <a:t>Adwokat</a:t>
            </a:r>
            <a:r>
              <a:rPr lang="pl-PL" dirty="0" smtClean="0"/>
              <a:t>, radca </a:t>
            </a:r>
            <a:r>
              <a:rPr lang="pl-PL" dirty="0" smtClean="0"/>
              <a:t>prawny </a:t>
            </a:r>
            <a:endParaRPr lang="pl-PL" dirty="0" smtClean="0"/>
          </a:p>
          <a:p>
            <a:pPr marL="594360" lvl="2" indent="0">
              <a:buNone/>
            </a:pPr>
            <a:r>
              <a:rPr lang="pl-PL" dirty="0" smtClean="0"/>
              <a:t>– </a:t>
            </a:r>
            <a:r>
              <a:rPr lang="pl-PL" dirty="0"/>
              <a:t>pomoc </a:t>
            </a:r>
            <a:r>
              <a:rPr lang="pl-PL" dirty="0" smtClean="0"/>
              <a:t>płatna</a:t>
            </a:r>
            <a:endParaRPr lang="pl-PL" dirty="0"/>
          </a:p>
          <a:p>
            <a:r>
              <a:rPr lang="pl-PL" dirty="0"/>
              <a:t>Rzecznik Finansowy </a:t>
            </a:r>
            <a:r>
              <a:rPr lang="pl-PL" dirty="0" smtClean="0"/>
              <a:t>(RF)</a:t>
            </a:r>
            <a:br>
              <a:rPr lang="pl-PL" dirty="0" smtClean="0"/>
            </a:br>
            <a:r>
              <a:rPr lang="pl-PL" dirty="0" smtClean="0"/>
              <a:t>(</a:t>
            </a:r>
            <a:r>
              <a:rPr lang="pl-PL" dirty="0"/>
              <a:t>prawnicy </a:t>
            </a:r>
            <a:r>
              <a:rPr lang="pl-PL" dirty="0" smtClean="0"/>
              <a:t>specjalizujący się w </a:t>
            </a:r>
            <a:r>
              <a:rPr lang="pl-PL" dirty="0"/>
              <a:t>sprawach kredytowych) </a:t>
            </a:r>
            <a:endParaRPr lang="pl-PL" dirty="0" smtClean="0"/>
          </a:p>
          <a:p>
            <a:pPr marL="548640" lvl="2" indent="0">
              <a:buNone/>
            </a:pPr>
            <a:r>
              <a:rPr lang="pl-PL" dirty="0" smtClean="0"/>
              <a:t>– </a:t>
            </a:r>
            <a:r>
              <a:rPr lang="pl-PL" dirty="0"/>
              <a:t>pomoc bezpłatna</a:t>
            </a:r>
          </a:p>
        </p:txBody>
      </p:sp>
      <p:sp>
        <p:nvSpPr>
          <p:cNvPr id="4" name="Symbol zastępczy zawartości 2"/>
          <p:cNvSpPr txBox="1">
            <a:spLocks/>
          </p:cNvSpPr>
          <p:nvPr/>
        </p:nvSpPr>
        <p:spPr>
          <a:xfrm>
            <a:off x="1043180" y="4869160"/>
            <a:ext cx="7772400" cy="1637966"/>
          </a:xfrm>
          <a:prstGeom prst="rect">
            <a:avLst/>
          </a:prstGeom>
          <a:solidFill>
            <a:srgbClr val="FFFF00"/>
          </a:solidFill>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sz="1800" dirty="0" smtClean="0"/>
              <a:t>RF wspiera argumentami w sporze (interwencja, </a:t>
            </a:r>
            <a:r>
              <a:rPr lang="pl-PL" sz="1800" dirty="0" smtClean="0"/>
              <a:t>istotny pogląd) lub </a:t>
            </a:r>
            <a:r>
              <a:rPr lang="pl-PL" sz="1800" dirty="0" smtClean="0"/>
              <a:t>ułatwienia negocjacje </a:t>
            </a:r>
            <a:r>
              <a:rPr lang="pl-PL" sz="1800" dirty="0" smtClean="0"/>
              <a:t>(tryb polubowny)</a:t>
            </a:r>
          </a:p>
          <a:p>
            <a:pPr marL="0" indent="0">
              <a:buNone/>
            </a:pPr>
            <a:endParaRPr lang="pl-PL" sz="1800" dirty="0" smtClean="0"/>
          </a:p>
          <a:p>
            <a:r>
              <a:rPr lang="pl-PL" sz="1800" dirty="0" smtClean="0"/>
              <a:t>RF </a:t>
            </a:r>
            <a:r>
              <a:rPr lang="pl-PL" sz="1800" b="1" u="sng" dirty="0"/>
              <a:t>nie załatwia sprawy za </a:t>
            </a:r>
            <a:r>
              <a:rPr lang="pl-PL" sz="1800" b="1" u="sng" dirty="0" smtClean="0"/>
              <a:t>klienta banku</a:t>
            </a:r>
            <a:r>
              <a:rPr lang="pl-PL" sz="1800" dirty="0" smtClean="0"/>
              <a:t>, nie może nakazać bankowi zmiany stanowiska. </a:t>
            </a:r>
            <a:endParaRPr lang="pl-PL" sz="1800" dirty="0"/>
          </a:p>
        </p:txBody>
      </p:sp>
    </p:spTree>
    <p:extLst>
      <p:ext uri="{BB962C8B-B14F-4D97-AF65-F5344CB8AC3E}">
        <p14:creationId xmlns:p14="http://schemas.microsoft.com/office/powerpoint/2010/main" val="232075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Jak znaleźć adwokata</a:t>
            </a:r>
            <a:r>
              <a:rPr lang="pl-PL" dirty="0" smtClean="0"/>
              <a:t>?</a:t>
            </a:r>
            <a:endParaRPr lang="pl-PL" dirty="0"/>
          </a:p>
        </p:txBody>
      </p:sp>
      <p:sp>
        <p:nvSpPr>
          <p:cNvPr id="3" name="Symbol zastępczy zawartości 2"/>
          <p:cNvSpPr>
            <a:spLocks noGrp="1"/>
          </p:cNvSpPr>
          <p:nvPr>
            <p:ph sz="quarter" idx="1"/>
          </p:nvPr>
        </p:nvSpPr>
        <p:spPr>
          <a:xfrm>
            <a:off x="914400" y="1447800"/>
            <a:ext cx="7772400" cy="2989312"/>
          </a:xfrm>
        </p:spPr>
        <p:txBody>
          <a:bodyPr>
            <a:normAutofit/>
          </a:bodyPr>
          <a:lstStyle/>
          <a:p>
            <a:r>
              <a:rPr lang="pl-PL" dirty="0"/>
              <a:t>Tego </a:t>
            </a:r>
            <a:r>
              <a:rPr lang="pl-PL" dirty="0" smtClean="0"/>
              <a:t>nie powiemy na spotkaniu, </a:t>
            </a:r>
            <a:br>
              <a:rPr lang="pl-PL" dirty="0" smtClean="0"/>
            </a:br>
            <a:r>
              <a:rPr lang="pl-PL" dirty="0" smtClean="0"/>
              <a:t>gdyż </a:t>
            </a:r>
            <a:r>
              <a:rPr lang="pl-PL" dirty="0"/>
              <a:t>reklamowanie usług prawniczych jest </a:t>
            </a:r>
            <a:r>
              <a:rPr lang="pl-PL" dirty="0" smtClean="0"/>
              <a:t/>
            </a:r>
            <a:br>
              <a:rPr lang="pl-PL" dirty="0" smtClean="0"/>
            </a:br>
            <a:r>
              <a:rPr lang="pl-PL" dirty="0" smtClean="0"/>
              <a:t>w </a:t>
            </a:r>
            <a:r>
              <a:rPr lang="pl-PL" dirty="0"/>
              <a:t>Polsce zakazane</a:t>
            </a:r>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Adwokat ma dostęp do osobistych spraw klienta.</a:t>
            </a:r>
          </a:p>
          <a:p>
            <a:r>
              <a:rPr lang="pl-PL" dirty="0" smtClean="0"/>
              <a:t>Dlatego szukać trzeba go samemu</a:t>
            </a:r>
            <a:endParaRPr lang="pl-PL" dirty="0"/>
          </a:p>
        </p:txBody>
      </p:sp>
    </p:spTree>
    <p:extLst>
      <p:ext uri="{BB962C8B-B14F-4D97-AF65-F5344CB8AC3E}">
        <p14:creationId xmlns:p14="http://schemas.microsoft.com/office/powerpoint/2010/main" val="164385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4227239280"/>
              </p:ext>
            </p:extLst>
          </p:nvPr>
        </p:nvGraphicFramePr>
        <p:xfrm>
          <a:off x="539552" y="404664"/>
          <a:ext cx="8064896"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Łącznik prosty ze strzałką 8"/>
          <p:cNvCxnSpPr/>
          <p:nvPr/>
        </p:nvCxnSpPr>
        <p:spPr>
          <a:xfrm>
            <a:off x="2123728" y="4788768"/>
            <a:ext cx="1584176" cy="800472"/>
          </a:xfrm>
          <a:prstGeom prst="straightConnector1">
            <a:avLst/>
          </a:prstGeom>
          <a:ln w="47625">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flipH="1">
            <a:off x="5580112" y="4509120"/>
            <a:ext cx="1584176" cy="576064"/>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2771800" y="2996952"/>
            <a:ext cx="1152128" cy="0"/>
          </a:xfrm>
          <a:prstGeom prst="straightConnector1">
            <a:avLst/>
          </a:prstGeom>
          <a:ln w="47625">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0801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773832"/>
            <a:ext cx="7772400" cy="1143000"/>
          </a:xfrm>
        </p:spPr>
        <p:txBody>
          <a:bodyPr>
            <a:noAutofit/>
          </a:bodyPr>
          <a:lstStyle/>
          <a:p>
            <a:pPr lvl="0"/>
            <a:r>
              <a:rPr lang="pl-PL" dirty="0"/>
              <a:t>Jak skorzystać z pomocy Rzecznika Finansowego?</a:t>
            </a:r>
          </a:p>
        </p:txBody>
      </p:sp>
      <p:sp>
        <p:nvSpPr>
          <p:cNvPr id="3" name="Symbol zastępczy zawartości 2"/>
          <p:cNvSpPr>
            <a:spLocks noGrp="1"/>
          </p:cNvSpPr>
          <p:nvPr>
            <p:ph sz="quarter" idx="1"/>
          </p:nvPr>
        </p:nvSpPr>
        <p:spPr>
          <a:xfrm>
            <a:off x="914400" y="2095872"/>
            <a:ext cx="7772400" cy="2989312"/>
          </a:xfrm>
        </p:spPr>
        <p:txBody>
          <a:bodyPr>
            <a:normAutofit/>
          </a:bodyPr>
          <a:lstStyle/>
          <a:p>
            <a:r>
              <a:rPr lang="pl-PL" dirty="0" smtClean="0"/>
              <a:t>Najpierw TRZEBA KONIECZNIE napisać reklamację </a:t>
            </a:r>
            <a:r>
              <a:rPr lang="pl-PL" dirty="0"/>
              <a:t>do banku i dostać z banku odpowiedź</a:t>
            </a:r>
          </a:p>
        </p:txBody>
      </p:sp>
      <p:sp>
        <p:nvSpPr>
          <p:cNvPr id="4" name="Symbol zastępczy zawartości 2"/>
          <p:cNvSpPr txBox="1">
            <a:spLocks/>
          </p:cNvSpPr>
          <p:nvPr/>
        </p:nvSpPr>
        <p:spPr>
          <a:xfrm>
            <a:off x="1043180" y="4869160"/>
            <a:ext cx="7772400" cy="1261120"/>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dirty="0" smtClean="0"/>
              <a:t>Wniosek skierowany bez reklamacji nie zostanie rozpoznany</a:t>
            </a:r>
            <a:endParaRPr lang="pl-PL" dirty="0"/>
          </a:p>
        </p:txBody>
      </p:sp>
    </p:spTree>
    <p:extLst>
      <p:ext uri="{BB962C8B-B14F-4D97-AF65-F5344CB8AC3E}">
        <p14:creationId xmlns:p14="http://schemas.microsoft.com/office/powerpoint/2010/main" val="306004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817476"/>
            <a:ext cx="7772400" cy="1143000"/>
          </a:xfrm>
        </p:spPr>
        <p:txBody>
          <a:bodyPr>
            <a:noAutofit/>
          </a:bodyPr>
          <a:lstStyle/>
          <a:p>
            <a:pPr lvl="0"/>
            <a:r>
              <a:rPr lang="pl-PL" dirty="0"/>
              <a:t>Skąd brać argumenty </a:t>
            </a:r>
            <a:r>
              <a:rPr lang="pl-PL" dirty="0" smtClean="0"/>
              <a:t/>
            </a:r>
            <a:br>
              <a:rPr lang="pl-PL" dirty="0" smtClean="0"/>
            </a:br>
            <a:r>
              <a:rPr lang="pl-PL" dirty="0" smtClean="0"/>
              <a:t>do reklamacji? – </a:t>
            </a:r>
            <a:r>
              <a:rPr lang="pl-PL" dirty="0" smtClean="0"/>
              <a:t>droga sądowa</a:t>
            </a:r>
            <a:endParaRPr lang="pl-PL" dirty="0"/>
          </a:p>
        </p:txBody>
      </p:sp>
      <p:sp>
        <p:nvSpPr>
          <p:cNvPr id="3" name="Symbol zastępczy zawartości 2"/>
          <p:cNvSpPr>
            <a:spLocks noGrp="1"/>
          </p:cNvSpPr>
          <p:nvPr>
            <p:ph sz="quarter" idx="1"/>
          </p:nvPr>
        </p:nvSpPr>
        <p:spPr>
          <a:xfrm>
            <a:off x="899592" y="1965784"/>
            <a:ext cx="7772400" cy="2989312"/>
          </a:xfrm>
        </p:spPr>
        <p:txBody>
          <a:bodyPr>
            <a:normAutofit fontScale="85000" lnSpcReduction="10000"/>
          </a:bodyPr>
          <a:lstStyle/>
          <a:p>
            <a:r>
              <a:rPr lang="pl-PL" dirty="0" smtClean="0"/>
              <a:t>Jeśli chcę posłużyć się  fachowymi argumentami, mogę skorzystać z wykazów klauzul niedozwolonych. Są one </a:t>
            </a:r>
            <a:r>
              <a:rPr lang="pl-PL" dirty="0" smtClean="0"/>
              <a:t>tu: </a:t>
            </a:r>
            <a:r>
              <a:rPr lang="pl-PL" dirty="0" smtClean="0"/>
              <a:t>(pod dwoma linkami, bo zmieniły się przepisy):</a:t>
            </a:r>
          </a:p>
          <a:p>
            <a:pPr lvl="1"/>
            <a:r>
              <a:rPr lang="pl-PL" sz="2000" dirty="0" smtClean="0">
                <a:hlinkClick r:id="rId2"/>
              </a:rPr>
              <a:t>www.uokik.gov.pl/rejestr_klauzul_niedozwolonych2.php</a:t>
            </a:r>
            <a:endParaRPr lang="pl-PL" sz="2000" dirty="0" smtClean="0"/>
          </a:p>
          <a:p>
            <a:pPr lvl="1"/>
            <a:r>
              <a:rPr lang="pl-PL" sz="2000" dirty="0" smtClean="0">
                <a:hlinkClick r:id="rId3" action="ppaction://hlinkfile"/>
              </a:rPr>
              <a:t>decyzje.uokik.gov.pl/bp/</a:t>
            </a:r>
            <a:r>
              <a:rPr lang="pl-PL" sz="2000" dirty="0" err="1" smtClean="0">
                <a:hlinkClick r:id="rId3" action="ppaction://hlinkfile"/>
              </a:rPr>
              <a:t>dec_prez.nsf</a:t>
            </a:r>
            <a:endParaRPr lang="pl-PL" sz="2000" dirty="0"/>
          </a:p>
          <a:p>
            <a:pPr marL="0" lvl="1" indent="0">
              <a:buNone/>
            </a:pPr>
            <a:r>
              <a:rPr lang="pl-PL" sz="2000" u="sng" dirty="0" smtClean="0"/>
              <a:t>Jest też raport Rzecznika Finansowego o klauzulach niedozwolonych i z </a:t>
            </a:r>
            <a:r>
              <a:rPr lang="pl-PL" sz="2000" u="sng" dirty="0" err="1" smtClean="0"/>
              <a:t>neigo</a:t>
            </a:r>
            <a:r>
              <a:rPr lang="pl-PL" sz="2000" u="sng" dirty="0" smtClean="0"/>
              <a:t> też można korzystać</a:t>
            </a:r>
            <a:r>
              <a:rPr lang="pl-PL" sz="2000" dirty="0" smtClean="0"/>
              <a:t>:</a:t>
            </a:r>
          </a:p>
          <a:p>
            <a:pPr marL="547688" lvl="1" indent="-185738"/>
            <a:r>
              <a:rPr lang="pl-PL" sz="2000" dirty="0" smtClean="0">
                <a:hlinkClick r:id="rId4"/>
              </a:rPr>
              <a:t>www.rf.gov.pl/sprawy-biezace/Raport_Rzecznika_Finansowego</a:t>
            </a:r>
            <a:r>
              <a:rPr lang="pl-PL" sz="2000" dirty="0">
                <a:hlinkClick r:id="rId4"/>
              </a:rPr>
              <a:t>__Klauzule_niedozwolone_w_umowach_kredytow____walutowych_____</a:t>
            </a:r>
            <a:r>
              <a:rPr lang="pl-PL" sz="2000" dirty="0" smtClean="0">
                <a:hlinkClick r:id="rId4"/>
              </a:rPr>
              <a:t>22351</a:t>
            </a:r>
            <a:r>
              <a:rPr lang="pl-PL" sz="2000" dirty="0" smtClean="0"/>
              <a:t> </a:t>
            </a:r>
            <a:endParaRPr lang="pl-PL" sz="2000" dirty="0"/>
          </a:p>
          <a:p>
            <a:endParaRPr lang="pl-PL" dirty="0"/>
          </a:p>
        </p:txBody>
      </p:sp>
      <p:sp>
        <p:nvSpPr>
          <p:cNvPr id="4" name="Symbol zastępczy zawartości 2"/>
          <p:cNvSpPr txBox="1">
            <a:spLocks/>
          </p:cNvSpPr>
          <p:nvPr/>
        </p:nvSpPr>
        <p:spPr>
          <a:xfrm>
            <a:off x="1043180" y="5373216"/>
            <a:ext cx="7772400" cy="757064"/>
          </a:xfrm>
          <a:prstGeom prst="rect">
            <a:avLst/>
          </a:prstGeom>
          <a:solidFill>
            <a:srgbClr val="FFFF00"/>
          </a:solid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pl-PL" sz="2000" dirty="0" smtClean="0"/>
              <a:t>Można przed spotkaniem sprawdzić, czy sformułowania z naszej umowy kredytowej są cytowane w tych spisach lub Raporcie</a:t>
            </a:r>
            <a:endParaRPr lang="pl-PL" sz="2000" dirty="0"/>
          </a:p>
        </p:txBody>
      </p:sp>
    </p:spTree>
    <p:extLst>
      <p:ext uri="{BB962C8B-B14F-4D97-AF65-F5344CB8AC3E}">
        <p14:creationId xmlns:p14="http://schemas.microsoft.com/office/powerpoint/2010/main" val="30020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pitał">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Kapitał">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pitał">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17671</TotalTime>
  <Words>1060</Words>
  <Application>Microsoft Office PowerPoint</Application>
  <PresentationFormat>Pokaz na ekranie (4:3)</PresentationFormat>
  <Paragraphs>126</Paragraphs>
  <Slides>20</Slides>
  <Notes>3</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Kapitał</vt:lpstr>
      <vt:lpstr>Masz kłopot z kredytem „frankowym”</vt:lpstr>
      <vt:lpstr>Zbierz wszystkie dokumenty</vt:lpstr>
      <vt:lpstr>Jaki jest mój kredyt?</vt:lpstr>
      <vt:lpstr>Co chcę osiągnąć?</vt:lpstr>
      <vt:lpstr>Jakie mam narzędzia?</vt:lpstr>
      <vt:lpstr>Jak znaleźć adwokata?</vt:lpstr>
      <vt:lpstr>Prezentacja programu PowerPoint</vt:lpstr>
      <vt:lpstr>Jak skorzystać z pomocy Rzecznika Finansowego?</vt:lpstr>
      <vt:lpstr>Skąd brać argumenty  do reklamacji? – droga sądowa</vt:lpstr>
      <vt:lpstr>Skąd brać argumenty  do reklamacji – negocjacje</vt:lpstr>
      <vt:lpstr>Interwencja RF – kiedy skorzystać?</vt:lpstr>
      <vt:lpstr>Interwencja RF okazała się nieskuteczna? Co dalej?</vt:lpstr>
      <vt:lpstr>Albo idę do adwokata…</vt:lpstr>
      <vt:lpstr>Albo decyduję się na postępowanie polubowne u RF</vt:lpstr>
      <vt:lpstr>Negocjacje w postępowaniu polubownym </vt:lpstr>
      <vt:lpstr>Efekt negocjacji</vt:lpstr>
      <vt:lpstr>Dobra wiara – dlaczego jest ważna</vt:lpstr>
      <vt:lpstr>Przedawnienie</vt:lpstr>
      <vt:lpstr>Czy można zatrzymać bieg przedawnienia?</vt:lpstr>
      <vt:lpstr>Pytania?</vt:lpstr>
    </vt:vector>
  </TitlesOfParts>
  <Company>BRPO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Masz kłopot z kredytem „frankowym”</dc:title>
  <dc:creator>Agnieszka Jędrzejczyk</dc:creator>
  <cp:lastModifiedBy>AgnieszkaJędrzejczyk</cp:lastModifiedBy>
  <cp:revision>27</cp:revision>
  <dcterms:created xsi:type="dcterms:W3CDTF">2017-04-24T09:12:07Z</dcterms:created>
  <dcterms:modified xsi:type="dcterms:W3CDTF">2017-05-10T09:17:43Z</dcterms:modified>
</cp:coreProperties>
</file>