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5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Obraz 33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Obraz 34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Obraz 69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Obraz 70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oppwsa@gmail.com" TargetMode="External"/><Relationship Id="rId4" Type="http://schemas.openxmlformats.org/officeDocument/2006/relationships/hyperlink" Target="http://www.alzheimer-poznan.p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2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Wsparcie rodzin z problemem demencji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1523880" y="3602160"/>
            <a:ext cx="9138960" cy="16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Wielkopolskie Stowarzyszenie Alzheimerowskie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Poznań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4" name="Picture 2"/>
          <p:cNvPicPr/>
          <p:nvPr/>
        </p:nvPicPr>
        <p:blipFill>
          <a:blip r:embed="rId2"/>
          <a:stretch/>
        </p:blipFill>
        <p:spPr>
          <a:xfrm>
            <a:off x="9219960" y="341280"/>
            <a:ext cx="2079360" cy="684000"/>
          </a:xfrm>
          <a:prstGeom prst="rect">
            <a:avLst/>
          </a:prstGeom>
          <a:ln>
            <a:noFill/>
          </a:ln>
        </p:spPr>
      </p:pic>
      <p:pic>
        <p:nvPicPr>
          <p:cNvPr id="75" name="Picture 3"/>
          <p:cNvPicPr/>
          <p:nvPr/>
        </p:nvPicPr>
        <p:blipFill>
          <a:blip r:embed="rId3"/>
          <a:stretch/>
        </p:blipFill>
        <p:spPr>
          <a:xfrm>
            <a:off x="1094040" y="322920"/>
            <a:ext cx="2580840" cy="720360"/>
          </a:xfrm>
          <a:prstGeom prst="rect">
            <a:avLst/>
          </a:prstGeom>
          <a:ln>
            <a:noFill/>
          </a:ln>
        </p:spPr>
      </p:pic>
      <p:pic>
        <p:nvPicPr>
          <p:cNvPr id="76" name="Obraz 75"/>
          <p:cNvPicPr/>
          <p:nvPr/>
        </p:nvPicPr>
        <p:blipFill>
          <a:blip r:embed="rId4"/>
          <a:stretch/>
        </p:blipFill>
        <p:spPr>
          <a:xfrm>
            <a:off x="1088640" y="1368000"/>
            <a:ext cx="707040" cy="707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720000" y="189360"/>
            <a:ext cx="10510560" cy="132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Program obejmuje:</a:t>
            </a: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 doradztwo,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 diagnostykę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 wsparcie dla całej rodziny.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838080" y="1825560"/>
            <a:ext cx="10510560" cy="434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pl-PL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Picture 2"/>
          <p:cNvPicPr/>
          <p:nvPr/>
        </p:nvPicPr>
        <p:blipFill>
          <a:blip r:embed="rId2"/>
          <a:stretch/>
        </p:blipFill>
        <p:spPr>
          <a:xfrm>
            <a:off x="702360" y="230040"/>
            <a:ext cx="2580840" cy="720360"/>
          </a:xfrm>
          <a:prstGeom prst="rect">
            <a:avLst/>
          </a:prstGeom>
          <a:ln>
            <a:noFill/>
          </a:ln>
        </p:spPr>
      </p:pic>
      <p:pic>
        <p:nvPicPr>
          <p:cNvPr id="80" name="Picture 2"/>
          <p:cNvPicPr/>
          <p:nvPr/>
        </p:nvPicPr>
        <p:blipFill>
          <a:blip r:embed="rId3"/>
          <a:stretch/>
        </p:blipFill>
        <p:spPr>
          <a:xfrm>
            <a:off x="9219600" y="340920"/>
            <a:ext cx="2079360" cy="68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702360" y="930600"/>
            <a:ext cx="10796040" cy="504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Program umożliwia: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udzielanie indywidualnych konsultacji specjalistycznych dla pacjenta z podejrzeniem demencji przy udziale jego rodziny.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Konsultacje obejmują:</a:t>
            </a: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indywidualne porady z zakresu: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konsultację psychologiczną,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psychiatryczną,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pracy socjalnej,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gerontologiczną,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konsultacje rehabilitanta.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2" name="Picture 2"/>
          <p:cNvPicPr/>
          <p:nvPr/>
        </p:nvPicPr>
        <p:blipFill>
          <a:blip r:embed="rId2"/>
          <a:stretch/>
        </p:blipFill>
        <p:spPr>
          <a:xfrm>
            <a:off x="702360" y="230040"/>
            <a:ext cx="2580840" cy="720360"/>
          </a:xfrm>
          <a:prstGeom prst="rect">
            <a:avLst/>
          </a:prstGeom>
          <a:ln>
            <a:noFill/>
          </a:ln>
        </p:spPr>
      </p:pic>
      <p:pic>
        <p:nvPicPr>
          <p:cNvPr id="83" name="Picture 2"/>
          <p:cNvPicPr/>
          <p:nvPr/>
        </p:nvPicPr>
        <p:blipFill>
          <a:blip r:embed="rId3"/>
          <a:stretch/>
        </p:blipFill>
        <p:spPr>
          <a:xfrm>
            <a:off x="9219600" y="340920"/>
            <a:ext cx="2079360" cy="68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861120" y="1152000"/>
            <a:ext cx="10510560" cy="434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Program zaspokaja potrzeby w zakresie: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uzyskania specjalistycznych informacji,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postawienia diagnozy, zarówno w rozumieniu medycznym, jak i w szeroko pojętej diagnozie dla rodziny z problemem demencji,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– uzyskania wskazówek w zakresie dalszego prawidłowego postępowania   i zabezpieczenia na przyszłość,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prowadzenia pacjenta w kolejnych etapach choroby,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uzyskania wsparcia emocjonalnego.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5" name="Picture 2"/>
          <p:cNvPicPr/>
          <p:nvPr/>
        </p:nvPicPr>
        <p:blipFill>
          <a:blip r:embed="rId2"/>
          <a:stretch/>
        </p:blipFill>
        <p:spPr>
          <a:xfrm>
            <a:off x="702360" y="230040"/>
            <a:ext cx="2580840" cy="720360"/>
          </a:xfrm>
          <a:prstGeom prst="rect">
            <a:avLst/>
          </a:prstGeom>
          <a:ln>
            <a:noFill/>
          </a:ln>
        </p:spPr>
      </p:pic>
      <p:pic>
        <p:nvPicPr>
          <p:cNvPr id="86" name="Picture 2"/>
          <p:cNvPicPr/>
          <p:nvPr/>
        </p:nvPicPr>
        <p:blipFill>
          <a:blip r:embed="rId3"/>
          <a:stretch/>
        </p:blipFill>
        <p:spPr>
          <a:xfrm>
            <a:off x="9219600" y="340920"/>
            <a:ext cx="2079360" cy="68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1440000" y="887400"/>
            <a:ext cx="8701560" cy="461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0880" algn="just">
              <a:lnSpc>
                <a:spcPct val="150000"/>
              </a:lnSpc>
            </a:pPr>
            <a:r>
              <a:rPr lang="pl-PL" sz="2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Program składa się z dwóch niezależnych części.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Pierwsza z nich, umożliwia rodzinie uzyskanie indywidualnych konsultacji specjalistycznych.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Druga część, to możliwość okresowych spotkań w Grupie Terapeutycznej. Rodziny i opiekunowie korzystają wtedy z wykładu / prelekcji specjalisty i dyskusji a pacjenci uczestniczą w tym czasie w odrębnych zajęciach terapeutycznych.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609480" y="273600"/>
            <a:ext cx="10968120" cy="11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Efekty: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32000" y="1296000"/>
            <a:ext cx="10863720" cy="27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15000"/>
              </a:lnSpc>
            </a:pPr>
            <a:r>
              <a:rPr lang="pl-PL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wsparcie w uzyskaniu informacji istotnych w procesie opieki nad osobą z demencją – konsultacje pracownika socjalnego,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rodzina otrzymuje wskazanie różnorodnych form terapii (np. poprzez korzystanie z ośrodków pobytu dziennego z terapią funkcji poznawczych i ćwiczeniami fizycznymi, pracą z pacjentem w warunkach domowych),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- otrzymanie szybkiej, podstawowej diagnozy psychologicznej i psychiatrycznej,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- otrzymanie diagnozy w zakresie somatycznym (rehabilitant, psychiatra, geriatra),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- otrzymanie diagnozy i zaleceń ewentualnych dodatkowych badań (lekarz geriatra, psychiatra),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- możliwość uzyskania wsparcia poprzez uczestnictwo w Grupach Terapeutycznych, prelekcjach i wykładach,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możliwość „zrozumienia choroby” i specyficznych zachowań osób chorych na zaburzenia otępienne poprzez edukację,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wymianę doświadczeń podczas wykładów lub prelekcji oraz w Grupie Terapeutycznej,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- możliwość uzyskania wsparcia emocjonalnego, zarówno dla osób chorych, jak i ich opiekunów i rodziny,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- rodzina otrzymuje poradniki, albumy i inne wydawnictwa specjalistyczne,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- rodzina i pacjent nie czuje się wyobcowana i wykluczona, mając świadomość wsparcia.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0" name="Picture 2"/>
          <p:cNvPicPr/>
          <p:nvPr/>
        </p:nvPicPr>
        <p:blipFill>
          <a:blip r:embed="rId2"/>
          <a:stretch/>
        </p:blipFill>
        <p:spPr>
          <a:xfrm>
            <a:off x="702360" y="230040"/>
            <a:ext cx="2580840" cy="720360"/>
          </a:xfrm>
          <a:prstGeom prst="rect">
            <a:avLst/>
          </a:prstGeom>
          <a:ln>
            <a:noFill/>
          </a:ln>
        </p:spPr>
      </p:pic>
      <p:pic>
        <p:nvPicPr>
          <p:cNvPr id="91" name="Picture 2"/>
          <p:cNvPicPr/>
          <p:nvPr/>
        </p:nvPicPr>
        <p:blipFill>
          <a:blip r:embed="rId3"/>
          <a:stretch/>
        </p:blipFill>
        <p:spPr>
          <a:xfrm>
            <a:off x="9219600" y="340920"/>
            <a:ext cx="2079360" cy="68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838080" y="365040"/>
            <a:ext cx="10510560" cy="132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838080" y="1825560"/>
            <a:ext cx="10510560" cy="434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4" name="Picture 2"/>
          <p:cNvPicPr/>
          <p:nvPr/>
        </p:nvPicPr>
        <p:blipFill>
          <a:blip r:embed="rId2"/>
          <a:stretch/>
        </p:blipFill>
        <p:spPr>
          <a:xfrm>
            <a:off x="838080" y="122040"/>
            <a:ext cx="2580840" cy="720360"/>
          </a:xfrm>
          <a:prstGeom prst="rect">
            <a:avLst/>
          </a:prstGeom>
          <a:ln>
            <a:noFill/>
          </a:ln>
        </p:spPr>
      </p:pic>
      <p:pic>
        <p:nvPicPr>
          <p:cNvPr id="95" name="Picture 3"/>
          <p:cNvPicPr/>
          <p:nvPr/>
        </p:nvPicPr>
        <p:blipFill>
          <a:blip r:embed="rId3"/>
          <a:stretch/>
        </p:blipFill>
        <p:spPr>
          <a:xfrm>
            <a:off x="9168120" y="122040"/>
            <a:ext cx="2077920" cy="684000"/>
          </a:xfrm>
          <a:prstGeom prst="rect">
            <a:avLst/>
          </a:prstGeom>
          <a:ln>
            <a:noFill/>
          </a:ln>
        </p:spPr>
      </p:pic>
      <p:sp>
        <p:nvSpPr>
          <p:cNvPr id="96" name="CustomShape 3"/>
          <p:cNvSpPr/>
          <p:nvPr/>
        </p:nvSpPr>
        <p:spPr>
          <a:xfrm>
            <a:off x="200160" y="2152440"/>
            <a:ext cx="11748240" cy="461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Warunki niezbędne do realizacji tego programu: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posiadanie odpowiedniego zaplecza technicznego (pomieszczenia, gabinety – minimum dwa, sale spotkań – dwie, oraz dysponowanie podstawowym sprzętem biurowym),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dysponowanie doświadczoną kadrą (pracownik socjalny, rehabilitant lub fizjoterapeuta, psycholog, lekarz psychiatra, lekarz geriatra, księgowość, koordynacja programu).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Pożądane jest, aby kadra miała bezpośrednie doświadczenie w pracy z rodzinami z problemem demencji.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862200" y="230040"/>
            <a:ext cx="10510560" cy="132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838080" y="1825560"/>
            <a:ext cx="10510560" cy="434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9" name="Picture 2"/>
          <p:cNvPicPr/>
          <p:nvPr/>
        </p:nvPicPr>
        <p:blipFill>
          <a:blip r:embed="rId2"/>
          <a:stretch/>
        </p:blipFill>
        <p:spPr>
          <a:xfrm>
            <a:off x="838080" y="230040"/>
            <a:ext cx="2580840" cy="720360"/>
          </a:xfrm>
          <a:prstGeom prst="rect">
            <a:avLst/>
          </a:prstGeom>
          <a:ln>
            <a:noFill/>
          </a:ln>
        </p:spPr>
      </p:pic>
      <p:pic>
        <p:nvPicPr>
          <p:cNvPr id="100" name="Picture 3"/>
          <p:cNvPicPr/>
          <p:nvPr/>
        </p:nvPicPr>
        <p:blipFill>
          <a:blip r:embed="rId3"/>
          <a:stretch/>
        </p:blipFill>
        <p:spPr>
          <a:xfrm>
            <a:off x="9168120" y="230040"/>
            <a:ext cx="2077920" cy="684000"/>
          </a:xfrm>
          <a:prstGeom prst="rect">
            <a:avLst/>
          </a:prstGeom>
          <a:ln>
            <a:noFill/>
          </a:ln>
        </p:spPr>
      </p:pic>
      <p:sp>
        <p:nvSpPr>
          <p:cNvPr id="101" name="CustomShape 3"/>
          <p:cNvSpPr/>
          <p:nvPr/>
        </p:nvSpPr>
        <p:spPr>
          <a:xfrm>
            <a:off x="1224000" y="2160000"/>
            <a:ext cx="10020240" cy="367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Kontakt w sprawie uzyskania szczegółów i gotowego programu: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20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4"/>
              </a:rPr>
              <a:t>www.alzheimer-poznan.pl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e-mail:</a:t>
            </a:r>
            <a:r>
              <a:rPr lang="pl-PL" sz="220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5"/>
              </a:rPr>
              <a:t>oppwsa@gmail.com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tel.: 501 081 709 pon.-pt. 10-14:00. 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880" algn="just">
              <a:lnSpc>
                <a:spcPct val="150000"/>
              </a:lnSpc>
            </a:pP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482</Words>
  <Application>Microsoft Office PowerPoint</Application>
  <PresentationFormat>Panoramiczny</PresentationFormat>
  <Paragraphs>97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Wingdings</vt:lpstr>
      <vt:lpstr>Office Theme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organizacji  Nazwa dobrej praktyki</dc:title>
  <dc:creator>Ewa Tułodziecka-Czapska</dc:creator>
  <cp:lastModifiedBy>Ewa Tułodziecka-Czapska</cp:lastModifiedBy>
  <cp:revision>84</cp:revision>
  <dcterms:created xsi:type="dcterms:W3CDTF">2019-05-13T11:27:19Z</dcterms:created>
  <dcterms:modified xsi:type="dcterms:W3CDTF">2019-09-24T06:09:00Z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