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AA5B-6E12-44FB-9A16-D68D7C036931}" type="datetimeFigureOut">
              <a:rPr lang="pl-PL" smtClean="0"/>
              <a:t>2018-12-12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60FA1-7F19-490C-8D92-5A2C8DF1ED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91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AA5B-6E12-44FB-9A16-D68D7C036931}" type="datetimeFigureOut">
              <a:rPr lang="pl-PL" smtClean="0"/>
              <a:t>2018-12-12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60FA1-7F19-490C-8D92-5A2C8DF1ED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2208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AA5B-6E12-44FB-9A16-D68D7C036931}" type="datetimeFigureOut">
              <a:rPr lang="pl-PL" smtClean="0"/>
              <a:t>2018-12-12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60FA1-7F19-490C-8D92-5A2C8DF1ED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021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AA5B-6E12-44FB-9A16-D68D7C036931}" type="datetimeFigureOut">
              <a:rPr lang="pl-PL" smtClean="0"/>
              <a:t>2018-12-12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60FA1-7F19-490C-8D92-5A2C8DF1ED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686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AA5B-6E12-44FB-9A16-D68D7C036931}" type="datetimeFigureOut">
              <a:rPr lang="pl-PL" smtClean="0"/>
              <a:t>2018-12-12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60FA1-7F19-490C-8D92-5A2C8DF1ED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9912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AA5B-6E12-44FB-9A16-D68D7C036931}" type="datetimeFigureOut">
              <a:rPr lang="pl-PL" smtClean="0"/>
              <a:t>2018-12-12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60FA1-7F19-490C-8D92-5A2C8DF1ED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2656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AA5B-6E12-44FB-9A16-D68D7C036931}" type="datetimeFigureOut">
              <a:rPr lang="pl-PL" smtClean="0"/>
              <a:t>2018-12-12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60FA1-7F19-490C-8D92-5A2C8DF1ED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08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AA5B-6E12-44FB-9A16-D68D7C036931}" type="datetimeFigureOut">
              <a:rPr lang="pl-PL" smtClean="0"/>
              <a:t>2018-12-12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60FA1-7F19-490C-8D92-5A2C8DF1ED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145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AA5B-6E12-44FB-9A16-D68D7C036931}" type="datetimeFigureOut">
              <a:rPr lang="pl-PL" smtClean="0"/>
              <a:t>2018-12-12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60FA1-7F19-490C-8D92-5A2C8DF1ED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46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AA5B-6E12-44FB-9A16-D68D7C036931}" type="datetimeFigureOut">
              <a:rPr lang="pl-PL" smtClean="0"/>
              <a:t>2018-12-12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60FA1-7F19-490C-8D92-5A2C8DF1ED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757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AA5B-6E12-44FB-9A16-D68D7C036931}" type="datetimeFigureOut">
              <a:rPr lang="pl-PL" smtClean="0"/>
              <a:t>2018-12-12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60FA1-7F19-490C-8D92-5A2C8DF1ED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61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DAA5B-6E12-44FB-9A16-D68D7C036931}" type="datetimeFigureOut">
              <a:rPr lang="pl-PL" smtClean="0"/>
              <a:t>2018-12-12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60FA1-7F19-490C-8D92-5A2C8DF1ED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679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" y="0"/>
            <a:ext cx="5149949" cy="687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5364088" y="404664"/>
            <a:ext cx="345638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od 2013 roku</a:t>
            </a:r>
          </a:p>
          <a:p>
            <a:endParaRPr lang="pl-PL" dirty="0"/>
          </a:p>
          <a:p>
            <a:r>
              <a:rPr lang="pl-PL" dirty="0" smtClean="0"/>
              <a:t>35.000 uczniów</a:t>
            </a:r>
          </a:p>
          <a:p>
            <a:endParaRPr lang="pl-PL" dirty="0"/>
          </a:p>
          <a:p>
            <a:r>
              <a:rPr lang="pl-PL" dirty="0" smtClean="0"/>
              <a:t>wszystkie poziomy i typy szkół</a:t>
            </a:r>
          </a:p>
          <a:p>
            <a:endParaRPr lang="pl-PL" dirty="0"/>
          </a:p>
          <a:p>
            <a:r>
              <a:rPr lang="pl-PL" dirty="0" smtClean="0"/>
              <a:t>cel:</a:t>
            </a:r>
          </a:p>
          <a:p>
            <a:pPr lvl="1"/>
            <a:r>
              <a:rPr lang="pl-PL" dirty="0" smtClean="0"/>
              <a:t>kreowanie postaw tolerancji i szacunku do własnej i cudzej historii, a przez nią do innych ludzi</a:t>
            </a:r>
          </a:p>
          <a:p>
            <a:pPr lvl="1"/>
            <a:endParaRPr lang="pl-PL" dirty="0"/>
          </a:p>
          <a:p>
            <a:r>
              <a:rPr lang="pl-PL" dirty="0" smtClean="0"/>
              <a:t>schemat wizyt:</a:t>
            </a:r>
          </a:p>
          <a:p>
            <a:endParaRPr lang="pl-PL" dirty="0"/>
          </a:p>
          <a:p>
            <a:pPr marL="742950" lvl="1" indent="-285750">
              <a:buFontTx/>
              <a:buChar char="-"/>
            </a:pPr>
            <a:r>
              <a:rPr lang="pl-PL" dirty="0" smtClean="0"/>
              <a:t>warsztaty przygotowujące do wyjścia/wyjazdu</a:t>
            </a:r>
          </a:p>
          <a:p>
            <a:pPr marL="742950" lvl="1" indent="-285750">
              <a:buFontTx/>
              <a:buChar char="-"/>
            </a:pPr>
            <a:r>
              <a:rPr lang="pl-PL" dirty="0" smtClean="0"/>
              <a:t>wizyta w miejscu pamięci</a:t>
            </a:r>
          </a:p>
          <a:p>
            <a:pPr marL="742950" lvl="1" indent="-285750">
              <a:buFontTx/>
              <a:buChar char="-"/>
            </a:pPr>
            <a:r>
              <a:rPr lang="pl-PL" dirty="0" smtClean="0"/>
              <a:t>podsumowanie wizyty</a:t>
            </a:r>
          </a:p>
          <a:p>
            <a:pPr marL="742950" lvl="1" indent="-285750">
              <a:buFontTx/>
              <a:buChar char="-"/>
            </a:pPr>
            <a:r>
              <a:rPr lang="pl-PL" dirty="0" smtClean="0"/>
              <a:t>rozwijanie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775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2" y="37679"/>
            <a:ext cx="4728410" cy="6801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577" y="37680"/>
            <a:ext cx="3130167" cy="6820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3789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43</Words>
  <Application>Microsoft Office PowerPoint</Application>
  <PresentationFormat>Pokaz na ekranie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Bartosz</dc:creator>
  <cp:lastModifiedBy>Bartosz</cp:lastModifiedBy>
  <cp:revision>2</cp:revision>
  <dcterms:created xsi:type="dcterms:W3CDTF">2018-12-12T09:33:43Z</dcterms:created>
  <dcterms:modified xsi:type="dcterms:W3CDTF">2018-12-12T09:46:43Z</dcterms:modified>
</cp:coreProperties>
</file>